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58" r:id="rId5"/>
    <p:sldId id="261" r:id="rId6"/>
    <p:sldId id="264" r:id="rId7"/>
    <p:sldId id="306" r:id="rId8"/>
    <p:sldId id="309" r:id="rId9"/>
    <p:sldId id="307" r:id="rId10"/>
    <p:sldId id="308" r:id="rId11"/>
    <p:sldId id="284" r:id="rId12"/>
    <p:sldId id="286" r:id="rId13"/>
    <p:sldId id="285" r:id="rId14"/>
    <p:sldId id="289" r:id="rId15"/>
    <p:sldId id="310" r:id="rId16"/>
    <p:sldId id="311" r:id="rId17"/>
    <p:sldId id="312" r:id="rId18"/>
    <p:sldId id="313" r:id="rId19"/>
    <p:sldId id="314" r:id="rId20"/>
    <p:sldId id="316" r:id="rId21"/>
    <p:sldId id="315" r:id="rId22"/>
    <p:sldId id="288" r:id="rId23"/>
    <p:sldId id="304" r:id="rId24"/>
    <p:sldId id="305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CBFA"/>
    <a:srgbClr val="B6E5FC"/>
    <a:srgbClr val="222A35"/>
    <a:srgbClr val="61BBF6"/>
    <a:srgbClr val="47E1BC"/>
    <a:srgbClr val="FF5757"/>
    <a:srgbClr val="6BE7C9"/>
    <a:srgbClr val="21CDA4"/>
    <a:srgbClr val="B7F3E5"/>
    <a:srgbClr val="F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6" autoAdjust="0"/>
    <p:restoredTop sz="94291" autoAdjust="0"/>
  </p:normalViewPr>
  <p:slideViewPr>
    <p:cSldViewPr snapToGrid="0" showGuides="1">
      <p:cViewPr>
        <p:scale>
          <a:sx n="100" d="100"/>
          <a:sy n="100" d="100"/>
        </p:scale>
        <p:origin x="1086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DC194-0E71-4C83-958B-6D4DD1E5FBE9}" type="datetimeFigureOut">
              <a:rPr lang="pt-BR" smtClean="0"/>
              <a:t>18/11/2021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93E2D-E7EB-4D6E-8BB4-1C3E1B8EAB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459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index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Cooperação: A solução para o problema proposto é construída com a cooperação de todos os participantes, o que cria um ambiente colaborativo;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93E2D-E7EB-4D6E-8BB4-1C3E1B8EAB2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87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Nativa:</a:t>
            </a:r>
            <a:r>
              <a:rPr lang="pt-BR" sz="1200" dirty="0"/>
              <a:t> são aquelas desenvolvidas especificamente com os </a:t>
            </a:r>
            <a:r>
              <a:rPr lang="pt-BR" sz="1200" dirty="0" err="1"/>
              <a:t>SDK's</a:t>
            </a:r>
            <a:r>
              <a:rPr lang="pt-BR" sz="1200" dirty="0"/>
              <a:t> do </a:t>
            </a:r>
            <a:r>
              <a:rPr lang="pt-BR" sz="1200" dirty="0">
                <a:hlinkClick r:id="rId3"/>
              </a:rPr>
              <a:t>Android</a:t>
            </a:r>
            <a:r>
              <a:rPr lang="pt-BR" sz="1200" dirty="0"/>
              <a:t> e iOS, sendo este aplicativo específico para cada plataforma</a:t>
            </a:r>
          </a:p>
          <a:p>
            <a:r>
              <a:rPr lang="pt-BR" sz="1200" b="1" dirty="0"/>
              <a:t>Híbrida:</a:t>
            </a:r>
            <a:r>
              <a:rPr lang="pt-BR" sz="1200" dirty="0"/>
              <a:t> é uma aplicação mobile que é encapsulada em um componente da plataforma para ser exibida. A aplicação em si é instalada para a plataforma (Android ou iOS), mas o conteúdo de ambas é igual. A aplicação é desenvolvida em HTML5, CSS3 e </a:t>
            </a:r>
            <a:r>
              <a:rPr lang="pt-BR" sz="1200" dirty="0" err="1"/>
              <a:t>Javascript</a:t>
            </a:r>
            <a:endParaRPr lang="pt-BR" sz="1200" dirty="0"/>
          </a:p>
          <a:p>
            <a:r>
              <a:rPr lang="pt-BR" sz="1200" b="1" dirty="0"/>
              <a:t>Site Mobile: </a:t>
            </a:r>
            <a:r>
              <a:rPr lang="pt-BR" sz="1200" dirty="0"/>
              <a:t>são aquelas que acessamos via um browser web através de uma URL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93E2D-E7EB-4D6E-8BB4-1C3E1B8EAB2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04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Nativa:</a:t>
            </a:r>
            <a:r>
              <a:rPr lang="pt-BR" sz="1200" dirty="0"/>
              <a:t> são aquelas desenvolvidas especificamente com os </a:t>
            </a:r>
            <a:r>
              <a:rPr lang="pt-BR" sz="1200" dirty="0" err="1"/>
              <a:t>SDK's</a:t>
            </a:r>
            <a:r>
              <a:rPr lang="pt-BR" sz="1200" dirty="0"/>
              <a:t> do </a:t>
            </a:r>
            <a:r>
              <a:rPr lang="pt-BR" sz="1200" dirty="0">
                <a:hlinkClick r:id="rId3"/>
              </a:rPr>
              <a:t>Android</a:t>
            </a:r>
            <a:r>
              <a:rPr lang="pt-BR" sz="1200" dirty="0"/>
              <a:t> e iOS, sendo este aplicativo específico para cada plataforma</a:t>
            </a:r>
          </a:p>
          <a:p>
            <a:r>
              <a:rPr lang="pt-BR" sz="1200" b="1" dirty="0"/>
              <a:t>Híbrida:</a:t>
            </a:r>
            <a:r>
              <a:rPr lang="pt-BR" sz="1200" dirty="0"/>
              <a:t> é uma aplicação mobile que é encapsulada em um componente da plataforma para ser exibida. A aplicação em si é instalada para a plataforma (Android ou iOS), mas o conteúdo de ambas é igual. A aplicação é desenvolvida em HTML5, CSS3 e </a:t>
            </a:r>
            <a:r>
              <a:rPr lang="pt-BR" sz="1200" dirty="0" err="1"/>
              <a:t>Javascript</a:t>
            </a:r>
            <a:endParaRPr lang="pt-BR" sz="1200" dirty="0"/>
          </a:p>
          <a:p>
            <a:r>
              <a:rPr lang="pt-BR" sz="1200" b="1" dirty="0"/>
              <a:t>Site Mobile: </a:t>
            </a:r>
            <a:r>
              <a:rPr lang="pt-BR" sz="1200" dirty="0"/>
              <a:t>são aquelas que acessamos via um browser web através de uma URL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93E2D-E7EB-4D6E-8BB4-1C3E1B8EAB2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757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93E2D-E7EB-4D6E-8BB4-1C3E1B8EAB2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584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Nativa:</a:t>
            </a:r>
            <a:r>
              <a:rPr lang="pt-BR" sz="1200" dirty="0"/>
              <a:t> são aquelas desenvolvidas especificamente com os </a:t>
            </a:r>
            <a:r>
              <a:rPr lang="pt-BR" sz="1200" dirty="0" err="1"/>
              <a:t>SDK's</a:t>
            </a:r>
            <a:r>
              <a:rPr lang="pt-BR" sz="1200" dirty="0"/>
              <a:t> do </a:t>
            </a:r>
            <a:r>
              <a:rPr lang="pt-BR" sz="1200" dirty="0">
                <a:hlinkClick r:id="rId3"/>
              </a:rPr>
              <a:t>Android</a:t>
            </a:r>
            <a:r>
              <a:rPr lang="pt-BR" sz="1200" dirty="0"/>
              <a:t> e iOS, sendo este aplicativo específico para cada plataforma</a:t>
            </a:r>
          </a:p>
          <a:p>
            <a:r>
              <a:rPr lang="pt-BR" sz="1200" b="1" dirty="0"/>
              <a:t>Híbrida:</a:t>
            </a:r>
            <a:r>
              <a:rPr lang="pt-BR" sz="1200" dirty="0"/>
              <a:t> é uma aplicação mobile que é encapsulada em um componente da plataforma para ser exibida. A aplicação em si é instalada para a plataforma (Android ou iOS), mas o conteúdo de ambas é igual. A aplicação é desenvolvida em HTML5, CSS3 e </a:t>
            </a:r>
            <a:r>
              <a:rPr lang="pt-BR" sz="1200" dirty="0" err="1"/>
              <a:t>Javascript</a:t>
            </a:r>
            <a:endParaRPr lang="pt-BR" sz="1200" dirty="0"/>
          </a:p>
          <a:p>
            <a:r>
              <a:rPr lang="pt-BR" sz="1200" b="1" dirty="0"/>
              <a:t>Site Mobile: </a:t>
            </a:r>
            <a:r>
              <a:rPr lang="pt-BR" sz="1200" dirty="0"/>
              <a:t>são aquelas que acessamos via um browser web através de uma URL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93E2D-E7EB-4D6E-8BB4-1C3E1B8EAB2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628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Nativa:</a:t>
            </a:r>
            <a:r>
              <a:rPr lang="pt-BR" sz="1200" dirty="0"/>
              <a:t> são aquelas desenvolvidas especificamente com os </a:t>
            </a:r>
            <a:r>
              <a:rPr lang="pt-BR" sz="1200" dirty="0" err="1"/>
              <a:t>SDK's</a:t>
            </a:r>
            <a:r>
              <a:rPr lang="pt-BR" sz="1200" dirty="0"/>
              <a:t> do </a:t>
            </a:r>
            <a:r>
              <a:rPr lang="pt-BR" sz="1200" dirty="0">
                <a:hlinkClick r:id="rId3"/>
              </a:rPr>
              <a:t>Android</a:t>
            </a:r>
            <a:r>
              <a:rPr lang="pt-BR" sz="1200" dirty="0"/>
              <a:t> e iOS, sendo este aplicativo específico para cada plataforma</a:t>
            </a:r>
          </a:p>
          <a:p>
            <a:r>
              <a:rPr lang="pt-BR" sz="1200" b="1" dirty="0"/>
              <a:t>Híbrida:</a:t>
            </a:r>
            <a:r>
              <a:rPr lang="pt-BR" sz="1200" dirty="0"/>
              <a:t> é uma aplicação mobile que é encapsulada em um componente da plataforma para ser exibida. A aplicação em si é instalada para a plataforma (Android ou iOS), mas o conteúdo de ambas é igual. A aplicação é desenvolvida em HTML5, CSS3 e </a:t>
            </a:r>
            <a:r>
              <a:rPr lang="pt-BR" sz="1200" dirty="0" err="1"/>
              <a:t>Javascript</a:t>
            </a:r>
            <a:endParaRPr lang="pt-BR" sz="1200" dirty="0"/>
          </a:p>
          <a:p>
            <a:r>
              <a:rPr lang="pt-BR" sz="1200" b="1" dirty="0"/>
              <a:t>Site Mobile: </a:t>
            </a:r>
            <a:r>
              <a:rPr lang="pt-BR" sz="1200" dirty="0"/>
              <a:t>são aquelas que acessamos via um browser web através de uma URL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93E2D-E7EB-4D6E-8BB4-1C3E1B8EAB2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984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Nativa:</a:t>
            </a:r>
            <a:r>
              <a:rPr lang="pt-BR" sz="1200" dirty="0"/>
              <a:t> são aquelas desenvolvidas especificamente com os </a:t>
            </a:r>
            <a:r>
              <a:rPr lang="pt-BR" sz="1200" dirty="0" err="1"/>
              <a:t>SDK's</a:t>
            </a:r>
            <a:r>
              <a:rPr lang="pt-BR" sz="1200" dirty="0"/>
              <a:t> do </a:t>
            </a:r>
            <a:r>
              <a:rPr lang="pt-BR" sz="1200" dirty="0">
                <a:hlinkClick r:id="rId3"/>
              </a:rPr>
              <a:t>Android</a:t>
            </a:r>
            <a:r>
              <a:rPr lang="pt-BR" sz="1200" dirty="0"/>
              <a:t> e iOS, sendo este aplicativo específico para cada plataforma</a:t>
            </a:r>
          </a:p>
          <a:p>
            <a:r>
              <a:rPr lang="pt-BR" sz="1200" b="1" dirty="0"/>
              <a:t>Híbrida:</a:t>
            </a:r>
            <a:r>
              <a:rPr lang="pt-BR" sz="1200" dirty="0"/>
              <a:t> é uma aplicação mobile que é encapsulada em um componente da plataforma para ser exibida. A aplicação em si é instalada para a plataforma (Android ou iOS), mas o conteúdo de ambas é igual. A aplicação é desenvolvida em HTML5, CSS3 e </a:t>
            </a:r>
            <a:r>
              <a:rPr lang="pt-BR" sz="1200" dirty="0" err="1"/>
              <a:t>Javascript</a:t>
            </a:r>
            <a:endParaRPr lang="pt-BR" sz="1200" dirty="0"/>
          </a:p>
          <a:p>
            <a:r>
              <a:rPr lang="pt-BR" sz="1200" b="1" dirty="0"/>
              <a:t>Site Mobile: </a:t>
            </a:r>
            <a:r>
              <a:rPr lang="pt-BR" sz="1200" dirty="0"/>
              <a:t>são aquelas que acessamos via um browser web através de uma URL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93E2D-E7EB-4D6E-8BB4-1C3E1B8EAB2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38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dirty="0"/>
              <a:t>Nativa:</a:t>
            </a:r>
            <a:r>
              <a:rPr lang="pt-BR" sz="1200" dirty="0"/>
              <a:t> são aquelas desenvolvidas especificamente com os </a:t>
            </a:r>
            <a:r>
              <a:rPr lang="pt-BR" sz="1200" dirty="0" err="1"/>
              <a:t>SDK's</a:t>
            </a:r>
            <a:r>
              <a:rPr lang="pt-BR" sz="1200" dirty="0"/>
              <a:t> do </a:t>
            </a:r>
            <a:r>
              <a:rPr lang="pt-BR" sz="1200" dirty="0">
                <a:hlinkClick r:id="rId3"/>
              </a:rPr>
              <a:t>Android</a:t>
            </a:r>
            <a:r>
              <a:rPr lang="pt-BR" sz="1200" dirty="0"/>
              <a:t> e iOS, sendo este aplicativo específico para cada plataforma</a:t>
            </a:r>
          </a:p>
          <a:p>
            <a:r>
              <a:rPr lang="pt-BR" sz="1200" b="1" dirty="0"/>
              <a:t>Híbrida:</a:t>
            </a:r>
            <a:r>
              <a:rPr lang="pt-BR" sz="1200" dirty="0"/>
              <a:t> é uma aplicação mobile que é encapsulada em um componente da plataforma para ser exibida. A aplicação em si é instalada para a plataforma (Android ou iOS), mas o conteúdo de ambas é igual. A aplicação é desenvolvida em HTML5, CSS3 e </a:t>
            </a:r>
            <a:r>
              <a:rPr lang="pt-BR" sz="1200" dirty="0" err="1"/>
              <a:t>Javascript</a:t>
            </a:r>
            <a:endParaRPr lang="pt-BR" sz="1200" dirty="0"/>
          </a:p>
          <a:p>
            <a:r>
              <a:rPr lang="pt-BR" sz="1200" b="1" dirty="0"/>
              <a:t>Site Mobile: </a:t>
            </a:r>
            <a:r>
              <a:rPr lang="pt-BR" sz="1200" dirty="0"/>
              <a:t>são aquelas que acessamos via um browser web através de uma URL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93E2D-E7EB-4D6E-8BB4-1C3E1B8EAB2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69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rancheta 1 copiar 3.png" descr="Prancheta 1 copiar 3.png">
            <a:extLst>
              <a:ext uri="{FF2B5EF4-FFF2-40B4-BE49-F238E27FC236}">
                <a16:creationId xmlns:a16="http://schemas.microsoft.com/office/drawing/2014/main" id="{A714167A-4E7F-4AAA-A091-C2539D91F1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311194" cy="6942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27954D9-1A7C-4AEB-A0F0-1BEBE18431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14" y="5382210"/>
            <a:ext cx="3114260" cy="785600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8BD14E7-61FC-4FD2-A83B-B2B610E3B60C}"/>
              </a:ext>
            </a:extLst>
          </p:cNvPr>
          <p:cNvGrpSpPr/>
          <p:nvPr userDrawn="1"/>
        </p:nvGrpSpPr>
        <p:grpSpPr>
          <a:xfrm>
            <a:off x="153636" y="454500"/>
            <a:ext cx="4954051" cy="4064208"/>
            <a:chOff x="194580" y="461944"/>
            <a:chExt cx="4954051" cy="252733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69B4B1B-B68A-4601-9C2E-5C77462CD62C}"/>
                </a:ext>
              </a:extLst>
            </p:cNvPr>
            <p:cNvSpPr/>
            <p:nvPr userDrawn="1"/>
          </p:nvSpPr>
          <p:spPr>
            <a:xfrm>
              <a:off x="194580" y="461944"/>
              <a:ext cx="4927156" cy="24880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pt-BR" sz="5000" b="1" dirty="0">
                  <a:solidFill>
                    <a:srgbClr val="195C9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AUTOMAÇÃO</a:t>
              </a:r>
              <a:r>
                <a:rPr lang="pt-BR" sz="5400" b="1" dirty="0">
                  <a:solidFill>
                    <a:srgbClr val="195C9D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</a:p>
            <a:p>
              <a:pPr>
                <a:defRPr/>
              </a:pPr>
              <a:r>
                <a:rPr lang="pt-BR" sz="5000" b="1" kern="1200" dirty="0">
                  <a:solidFill>
                    <a:srgbClr val="195C9D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COM RUBY + </a:t>
              </a:r>
            </a:p>
            <a:p>
              <a:pPr>
                <a:defRPr/>
              </a:pPr>
              <a:r>
                <a:rPr lang="pt-BR" sz="5000" b="1" kern="1200" dirty="0">
                  <a:solidFill>
                    <a:srgbClr val="195C9D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CAPYBARA + </a:t>
              </a:r>
            </a:p>
            <a:p>
              <a:pPr>
                <a:defRPr/>
              </a:pPr>
              <a:r>
                <a:rPr lang="pt-BR" sz="5000" b="1" kern="1200" dirty="0">
                  <a:solidFill>
                    <a:srgbClr val="195C9D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CUCUMBER + </a:t>
              </a:r>
            </a:p>
            <a:p>
              <a:pPr>
                <a:defRPr/>
              </a:pPr>
              <a:r>
                <a:rPr lang="pt-BR" sz="5000" b="1" kern="1200" dirty="0">
                  <a:solidFill>
                    <a:srgbClr val="195C9D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BDD</a:t>
              </a:r>
              <a:endParaRPr lang="pt-BR" sz="5000" b="1" kern="1200" dirty="0">
                <a:solidFill>
                  <a:srgbClr val="195C9D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6BB25F1-F778-435A-B05E-AAF1D46D2B9D}"/>
                </a:ext>
              </a:extLst>
            </p:cNvPr>
            <p:cNvSpPr/>
            <p:nvPr/>
          </p:nvSpPr>
          <p:spPr>
            <a:xfrm>
              <a:off x="221475" y="501191"/>
              <a:ext cx="4927156" cy="24880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pt-BR" sz="5000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AUTOMAÇÃO</a:t>
              </a:r>
              <a:r>
                <a:rPr lang="pt-BR" sz="5400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 </a:t>
              </a:r>
            </a:p>
            <a:p>
              <a:pPr>
                <a:defRPr/>
              </a:pPr>
              <a:r>
                <a:rPr lang="pt-BR" sz="5000" b="1" kern="1200" dirty="0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COM RUBY + </a:t>
              </a:r>
            </a:p>
            <a:p>
              <a:pPr>
                <a:defRPr/>
              </a:pPr>
              <a:r>
                <a:rPr lang="pt-BR" sz="5000" b="1" kern="1200" dirty="0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CAPYBARA + </a:t>
              </a:r>
            </a:p>
            <a:p>
              <a:pPr>
                <a:defRPr/>
              </a:pPr>
              <a:r>
                <a:rPr lang="pt-BR" sz="5000" b="1" kern="1200" dirty="0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CUCUMBER + </a:t>
              </a:r>
            </a:p>
            <a:p>
              <a:pPr>
                <a:defRPr/>
              </a:pPr>
              <a:r>
                <a:rPr lang="pt-BR" sz="5000" b="1" kern="1200" dirty="0">
                  <a:solidFill>
                    <a:schemeClr val="bg1"/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BDD</a:t>
              </a:r>
              <a:endParaRPr lang="pt-BR" sz="5000" b="1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8924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rancheta 1 copiar 5.png" descr="Prancheta 1 copiar 5.png">
            <a:extLst>
              <a:ext uri="{FF2B5EF4-FFF2-40B4-BE49-F238E27FC236}">
                <a16:creationId xmlns:a16="http://schemas.microsoft.com/office/drawing/2014/main" id="{12C496F3-3A0E-498E-B63E-88BDE9A035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059" y="-21623"/>
            <a:ext cx="12238531" cy="690124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89463B49-29A7-4F34-B010-5C4E257A9884}"/>
              </a:ext>
            </a:extLst>
          </p:cNvPr>
          <p:cNvSpPr/>
          <p:nvPr userDrawn="1"/>
        </p:nvSpPr>
        <p:spPr>
          <a:xfrm>
            <a:off x="-24059" y="-21623"/>
            <a:ext cx="12216059" cy="6901245"/>
          </a:xfrm>
          <a:prstGeom prst="rect">
            <a:avLst/>
          </a:prstGeom>
          <a:solidFill>
            <a:srgbClr val="1D214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" descr="Imagem">
            <a:extLst>
              <a:ext uri="{FF2B5EF4-FFF2-40B4-BE49-F238E27FC236}">
                <a16:creationId xmlns:a16="http://schemas.microsoft.com/office/drawing/2014/main" id="{78CF1F48-D6AB-4CAC-A562-85678CF48D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0882" y="6059506"/>
            <a:ext cx="326139" cy="3793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861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guarda-chuva, pipa&#10;&#10;Descrição gerada automaticamente">
            <a:extLst>
              <a:ext uri="{FF2B5EF4-FFF2-40B4-BE49-F238E27FC236}">
                <a16:creationId xmlns:a16="http://schemas.microsoft.com/office/drawing/2014/main" id="{4B6C7B97-6E15-4CEE-B35E-0B046B5289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" y="0"/>
            <a:ext cx="12162234" cy="6858000"/>
          </a:xfrm>
          <a:prstGeom prst="rect">
            <a:avLst/>
          </a:prstGeom>
        </p:spPr>
      </p:pic>
      <p:sp>
        <p:nvSpPr>
          <p:cNvPr id="8" name="object 12">
            <a:extLst>
              <a:ext uri="{FF2B5EF4-FFF2-40B4-BE49-F238E27FC236}">
                <a16:creationId xmlns:a16="http://schemas.microsoft.com/office/drawing/2014/main" id="{76506C92-D9EC-4571-A129-096595E421F7}"/>
              </a:ext>
            </a:extLst>
          </p:cNvPr>
          <p:cNvSpPr txBox="1"/>
          <p:nvPr userDrawn="1"/>
        </p:nvSpPr>
        <p:spPr>
          <a:xfrm>
            <a:off x="744815" y="6570399"/>
            <a:ext cx="2510931" cy="13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6351" defTabSz="554790">
              <a:spcBef>
                <a:spcPts val="100"/>
              </a:spcBef>
              <a:buClr>
                <a:srgbClr val="000000"/>
              </a:buClr>
              <a:defRPr sz="1700" b="0">
                <a:solidFill>
                  <a:srgbClr val="929292"/>
                </a:solidFill>
                <a:latin typeface="Infra Medium"/>
                <a:ea typeface="Infra Medium"/>
                <a:cs typeface="Infra Medium"/>
                <a:sym typeface="Infra Medium"/>
              </a:defRPr>
            </a:pPr>
            <a:r>
              <a:rPr sz="851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  <a:sym typeface="Infra Medium"/>
              </a:rPr>
              <a:t>202</a:t>
            </a:r>
            <a:r>
              <a:rPr lang="pt-BR" sz="851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  <a:sym typeface="Infra Medium"/>
              </a:rPr>
              <a:t>1</a:t>
            </a:r>
            <a:r>
              <a:rPr sz="851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  <a:sym typeface="Infra Medium"/>
              </a:rPr>
              <a:t> – STEFANINI GROUP  |  </a:t>
            </a:r>
            <a:r>
              <a:rPr lang="pt-BR" sz="851" kern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  <a:sym typeface="Infra Medium"/>
              </a:rPr>
              <a:t>PRESENTATION</a:t>
            </a:r>
            <a:endParaRPr sz="851" kern="0" dirty="0">
              <a:solidFill>
                <a:srgbClr val="929292"/>
              </a:solidFill>
              <a:latin typeface="Arial" panose="020B0604020202020204" pitchFamily="34" charset="0"/>
              <a:cs typeface="Arial" panose="020B0604020202020204" pitchFamily="34" charset="0"/>
              <a:sym typeface="Infra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5536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J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1CBB950-D14F-4CD1-9C12-6B99C5CC65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FDA40E-CBD9-4DAF-A3CC-31A0E7D71DE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3C5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EE34B38-798B-4C72-A32A-7ECA85248A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223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4CC229-2FE3-4737-B0DC-D61D16E80D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8" y="0"/>
            <a:ext cx="12162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3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B7EA9AC-469E-4683-A2AD-A6A56FD24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60" b="7812"/>
          <a:stretch/>
        </p:blipFill>
        <p:spPr>
          <a:xfrm>
            <a:off x="0" y="-12408"/>
            <a:ext cx="12192000" cy="68704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FDA40E-CBD9-4DAF-A3CC-31A0E7D71DE4}"/>
              </a:ext>
            </a:extLst>
          </p:cNvPr>
          <p:cNvSpPr/>
          <p:nvPr userDrawn="1"/>
        </p:nvSpPr>
        <p:spPr>
          <a:xfrm>
            <a:off x="1" y="-12408"/>
            <a:ext cx="12192000" cy="6858000"/>
          </a:xfrm>
          <a:prstGeom prst="rect">
            <a:avLst/>
          </a:prstGeom>
          <a:solidFill>
            <a:srgbClr val="133C5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CC3CE8-5F6C-4D30-A0F0-EE7EF15333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8" y="0"/>
            <a:ext cx="12162234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44AF00D-59DD-42CD-97B7-637516EE34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" y="0"/>
            <a:ext cx="12162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0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GR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F9E9CE-A328-4D5E-95BA-70432B39B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18" b="39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AE9AC523-E8E6-4578-85C6-BFC800569A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3C5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653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rancheta 1 copiar 3.png" descr="Prancheta 1 copiar 3.png">
            <a:extLst>
              <a:ext uri="{FF2B5EF4-FFF2-40B4-BE49-F238E27FC236}">
                <a16:creationId xmlns:a16="http://schemas.microsoft.com/office/drawing/2014/main" id="{A2D06607-8C1C-47DF-9E1A-8CCDBE8F50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311194" cy="6942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Imagem" descr="Imagem">
            <a:extLst>
              <a:ext uri="{FF2B5EF4-FFF2-40B4-BE49-F238E27FC236}">
                <a16:creationId xmlns:a16="http://schemas.microsoft.com/office/drawing/2014/main" id="{90D134C2-ACB9-4337-98A8-F5C3227E77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2126" y="5382210"/>
            <a:ext cx="2664037" cy="864365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C12CB09-AA34-4C52-9E28-CE59E4802473}"/>
              </a:ext>
            </a:extLst>
          </p:cNvPr>
          <p:cNvSpPr/>
          <p:nvPr userDrawn="1"/>
        </p:nvSpPr>
        <p:spPr>
          <a:xfrm>
            <a:off x="511654" y="788894"/>
            <a:ext cx="3501111" cy="1486885"/>
          </a:xfrm>
          <a:custGeom>
            <a:avLst/>
            <a:gdLst>
              <a:gd name="connsiteX0" fmla="*/ 3860760 w 4107977"/>
              <a:gd name="connsiteY0" fmla="*/ 1566022 h 1744615"/>
              <a:gd name="connsiteX1" fmla="*/ 3937779 w 4107977"/>
              <a:gd name="connsiteY1" fmla="*/ 1590355 h 1744615"/>
              <a:gd name="connsiteX2" fmla="*/ 3967024 w 4107977"/>
              <a:gd name="connsiteY2" fmla="*/ 1653979 h 1744615"/>
              <a:gd name="connsiteX3" fmla="*/ 3938225 w 4107977"/>
              <a:gd name="connsiteY3" fmla="*/ 1719166 h 1744615"/>
              <a:gd name="connsiteX4" fmla="*/ 3860760 w 4107977"/>
              <a:gd name="connsiteY4" fmla="*/ 1744615 h 1744615"/>
              <a:gd name="connsiteX5" fmla="*/ 3784412 w 4107977"/>
              <a:gd name="connsiteY5" fmla="*/ 1718496 h 1744615"/>
              <a:gd name="connsiteX6" fmla="*/ 3754944 w 4107977"/>
              <a:gd name="connsiteY6" fmla="*/ 1653979 h 1744615"/>
              <a:gd name="connsiteX7" fmla="*/ 3783742 w 4107977"/>
              <a:gd name="connsiteY7" fmla="*/ 1590355 h 1744615"/>
              <a:gd name="connsiteX8" fmla="*/ 3860760 w 4107977"/>
              <a:gd name="connsiteY8" fmla="*/ 1566022 h 1744615"/>
              <a:gd name="connsiteX9" fmla="*/ 2815689 w 4107977"/>
              <a:gd name="connsiteY9" fmla="*/ 1246785 h 1744615"/>
              <a:gd name="connsiteX10" fmla="*/ 2725946 w 4107977"/>
              <a:gd name="connsiteY10" fmla="*/ 1290541 h 1744615"/>
              <a:gd name="connsiteX11" fmla="*/ 2693799 w 4107977"/>
              <a:gd name="connsiteY11" fmla="*/ 1414217 h 1744615"/>
              <a:gd name="connsiteX12" fmla="*/ 2725723 w 4107977"/>
              <a:gd name="connsiteY12" fmla="*/ 1536107 h 1744615"/>
              <a:gd name="connsiteX13" fmla="*/ 2812564 w 4107977"/>
              <a:gd name="connsiteY13" fmla="*/ 1579863 h 1744615"/>
              <a:gd name="connsiteX14" fmla="*/ 2872839 w 4107977"/>
              <a:gd name="connsiteY14" fmla="*/ 1560217 h 1744615"/>
              <a:gd name="connsiteX15" fmla="*/ 2914362 w 4107977"/>
              <a:gd name="connsiteY15" fmla="*/ 1503960 h 1744615"/>
              <a:gd name="connsiteX16" fmla="*/ 2929096 w 4107977"/>
              <a:gd name="connsiteY16" fmla="*/ 1416896 h 1744615"/>
              <a:gd name="connsiteX17" fmla="*/ 2898735 w 4107977"/>
              <a:gd name="connsiteY17" fmla="*/ 1292327 h 1744615"/>
              <a:gd name="connsiteX18" fmla="*/ 2815689 w 4107977"/>
              <a:gd name="connsiteY18" fmla="*/ 1246785 h 1744615"/>
              <a:gd name="connsiteX19" fmla="*/ 1894443 w 4107977"/>
              <a:gd name="connsiteY19" fmla="*/ 1093195 h 1744615"/>
              <a:gd name="connsiteX20" fmla="*/ 2448530 w 4107977"/>
              <a:gd name="connsiteY20" fmla="*/ 1093195 h 1744615"/>
              <a:gd name="connsiteX21" fmla="*/ 2448530 w 4107977"/>
              <a:gd name="connsiteY21" fmla="*/ 1244106 h 1744615"/>
              <a:gd name="connsiteX22" fmla="*/ 2267258 w 4107977"/>
              <a:gd name="connsiteY22" fmla="*/ 1244106 h 1744615"/>
              <a:gd name="connsiteX23" fmla="*/ 2267258 w 4107977"/>
              <a:gd name="connsiteY23" fmla="*/ 1733453 h 1744615"/>
              <a:gd name="connsiteX24" fmla="*/ 2073483 w 4107977"/>
              <a:gd name="connsiteY24" fmla="*/ 1733453 h 1744615"/>
              <a:gd name="connsiteX25" fmla="*/ 2073483 w 4107977"/>
              <a:gd name="connsiteY25" fmla="*/ 1244106 h 1744615"/>
              <a:gd name="connsiteX26" fmla="*/ 1894443 w 4107977"/>
              <a:gd name="connsiteY26" fmla="*/ 1244106 h 1744615"/>
              <a:gd name="connsiteX27" fmla="*/ 1200607 w 4107977"/>
              <a:gd name="connsiteY27" fmla="*/ 1093195 h 1744615"/>
              <a:gd name="connsiteX28" fmla="*/ 1382772 w 4107977"/>
              <a:gd name="connsiteY28" fmla="*/ 1093195 h 1744615"/>
              <a:gd name="connsiteX29" fmla="*/ 1599317 w 4107977"/>
              <a:gd name="connsiteY29" fmla="*/ 1386981 h 1744615"/>
              <a:gd name="connsiteX30" fmla="*/ 1609140 w 4107977"/>
              <a:gd name="connsiteY30" fmla="*/ 1400822 h 1744615"/>
              <a:gd name="connsiteX31" fmla="*/ 1620748 w 4107977"/>
              <a:gd name="connsiteY31" fmla="*/ 1417342 h 1744615"/>
              <a:gd name="connsiteX32" fmla="*/ 1631687 w 4107977"/>
              <a:gd name="connsiteY32" fmla="*/ 1433862 h 1744615"/>
              <a:gd name="connsiteX33" fmla="*/ 1639501 w 4107977"/>
              <a:gd name="connsiteY33" fmla="*/ 1448150 h 1744615"/>
              <a:gd name="connsiteX34" fmla="*/ 1641287 w 4107977"/>
              <a:gd name="connsiteY34" fmla="*/ 1448150 h 1744615"/>
              <a:gd name="connsiteX35" fmla="*/ 1638608 w 4107977"/>
              <a:gd name="connsiteY35" fmla="*/ 1380284 h 1744615"/>
              <a:gd name="connsiteX36" fmla="*/ 1638608 w 4107977"/>
              <a:gd name="connsiteY36" fmla="*/ 1093195 h 1744615"/>
              <a:gd name="connsiteX37" fmla="*/ 1817202 w 4107977"/>
              <a:gd name="connsiteY37" fmla="*/ 1093195 h 1744615"/>
              <a:gd name="connsiteX38" fmla="*/ 1817202 w 4107977"/>
              <a:gd name="connsiteY38" fmla="*/ 1733453 h 1744615"/>
              <a:gd name="connsiteX39" fmla="*/ 1647984 w 4107977"/>
              <a:gd name="connsiteY39" fmla="*/ 1733453 h 1744615"/>
              <a:gd name="connsiteX40" fmla="*/ 1422063 w 4107977"/>
              <a:gd name="connsiteY40" fmla="*/ 1424486 h 1744615"/>
              <a:gd name="connsiteX41" fmla="*/ 1378307 w 4107977"/>
              <a:gd name="connsiteY41" fmla="*/ 1358406 h 1744615"/>
              <a:gd name="connsiteX42" fmla="*/ 1376522 w 4107977"/>
              <a:gd name="connsiteY42" fmla="*/ 1358406 h 1744615"/>
              <a:gd name="connsiteX43" fmla="*/ 1379200 w 4107977"/>
              <a:gd name="connsiteY43" fmla="*/ 1464670 h 1744615"/>
              <a:gd name="connsiteX44" fmla="*/ 1379200 w 4107977"/>
              <a:gd name="connsiteY44" fmla="*/ 1733453 h 1744615"/>
              <a:gd name="connsiteX45" fmla="*/ 1200607 w 4107977"/>
              <a:gd name="connsiteY45" fmla="*/ 1733453 h 1744615"/>
              <a:gd name="connsiteX46" fmla="*/ 517188 w 4107977"/>
              <a:gd name="connsiteY46" fmla="*/ 1093195 h 1744615"/>
              <a:gd name="connsiteX47" fmla="*/ 710962 w 4107977"/>
              <a:gd name="connsiteY47" fmla="*/ 1093195 h 1744615"/>
              <a:gd name="connsiteX48" fmla="*/ 710962 w 4107977"/>
              <a:gd name="connsiteY48" fmla="*/ 1451722 h 1744615"/>
              <a:gd name="connsiteX49" fmla="*/ 733956 w 4107977"/>
              <a:gd name="connsiteY49" fmla="*/ 1546600 h 1744615"/>
              <a:gd name="connsiteX50" fmla="*/ 799812 w 4107977"/>
              <a:gd name="connsiteY50" fmla="*/ 1579863 h 1744615"/>
              <a:gd name="connsiteX51" fmla="*/ 865669 w 4107977"/>
              <a:gd name="connsiteY51" fmla="*/ 1548609 h 1744615"/>
              <a:gd name="connsiteX52" fmla="*/ 888216 w 4107977"/>
              <a:gd name="connsiteY52" fmla="*/ 1456186 h 1744615"/>
              <a:gd name="connsiteX53" fmla="*/ 888216 w 4107977"/>
              <a:gd name="connsiteY53" fmla="*/ 1093195 h 1744615"/>
              <a:gd name="connsiteX54" fmla="*/ 1082437 w 4107977"/>
              <a:gd name="connsiteY54" fmla="*/ 1093195 h 1744615"/>
              <a:gd name="connsiteX55" fmla="*/ 1082437 w 4107977"/>
              <a:gd name="connsiteY55" fmla="*/ 1441006 h 1744615"/>
              <a:gd name="connsiteX56" fmla="*/ 1012116 w 4107977"/>
              <a:gd name="connsiteY56" fmla="*/ 1669829 h 1744615"/>
              <a:gd name="connsiteX57" fmla="*/ 795348 w 4107977"/>
              <a:gd name="connsiteY57" fmla="*/ 1744615 h 1744615"/>
              <a:gd name="connsiteX58" fmla="*/ 587956 w 4107977"/>
              <a:gd name="connsiteY58" fmla="*/ 1669829 h 1744615"/>
              <a:gd name="connsiteX59" fmla="*/ 517188 w 4107977"/>
              <a:gd name="connsiteY59" fmla="*/ 1444578 h 1744615"/>
              <a:gd name="connsiteX60" fmla="*/ 212983 w 4107977"/>
              <a:gd name="connsiteY60" fmla="*/ 1093195 h 1744615"/>
              <a:gd name="connsiteX61" fmla="*/ 406311 w 4107977"/>
              <a:gd name="connsiteY61" fmla="*/ 1093195 h 1744615"/>
              <a:gd name="connsiteX62" fmla="*/ 406311 w 4107977"/>
              <a:gd name="connsiteY62" fmla="*/ 1460205 h 1744615"/>
              <a:gd name="connsiteX63" fmla="*/ 129937 w 4107977"/>
              <a:gd name="connsiteY63" fmla="*/ 1744615 h 1744615"/>
              <a:gd name="connsiteX64" fmla="*/ 76359 w 4107977"/>
              <a:gd name="connsiteY64" fmla="*/ 1739258 h 1744615"/>
              <a:gd name="connsiteX65" fmla="*/ 12958 w 4107977"/>
              <a:gd name="connsiteY65" fmla="*/ 1723184 h 1744615"/>
              <a:gd name="connsiteX66" fmla="*/ 12958 w 4107977"/>
              <a:gd name="connsiteY66" fmla="*/ 1545037 h 1744615"/>
              <a:gd name="connsiteX67" fmla="*/ 63634 w 4107977"/>
              <a:gd name="connsiteY67" fmla="*/ 1570263 h 1744615"/>
              <a:gd name="connsiteX68" fmla="*/ 109845 w 4107977"/>
              <a:gd name="connsiteY68" fmla="*/ 1579863 h 1744615"/>
              <a:gd name="connsiteX69" fmla="*/ 187310 w 4107977"/>
              <a:gd name="connsiteY69" fmla="*/ 1547939 h 1744615"/>
              <a:gd name="connsiteX70" fmla="*/ 212983 w 4107977"/>
              <a:gd name="connsiteY70" fmla="*/ 1449043 h 1744615"/>
              <a:gd name="connsiteX71" fmla="*/ 3453418 w 4107977"/>
              <a:gd name="connsiteY71" fmla="*/ 1082479 h 1744615"/>
              <a:gd name="connsiteX72" fmla="*/ 3515033 w 4107977"/>
              <a:gd name="connsiteY72" fmla="*/ 1085158 h 1744615"/>
              <a:gd name="connsiteX73" fmla="*/ 3566155 w 4107977"/>
              <a:gd name="connsiteY73" fmla="*/ 1091855 h 1744615"/>
              <a:gd name="connsiteX74" fmla="*/ 3630672 w 4107977"/>
              <a:gd name="connsiteY74" fmla="*/ 1107036 h 1744615"/>
              <a:gd name="connsiteX75" fmla="*/ 3630672 w 4107977"/>
              <a:gd name="connsiteY75" fmla="*/ 1270002 h 1744615"/>
              <a:gd name="connsiteX76" fmla="*/ 3471724 w 4107977"/>
              <a:gd name="connsiteY76" fmla="*/ 1225800 h 1744615"/>
              <a:gd name="connsiteX77" fmla="*/ 3419931 w 4107977"/>
              <a:gd name="connsiteY77" fmla="*/ 1237855 h 1744615"/>
              <a:gd name="connsiteX78" fmla="*/ 3400286 w 4107977"/>
              <a:gd name="connsiteY78" fmla="*/ 1270895 h 1744615"/>
              <a:gd name="connsiteX79" fmla="*/ 3416136 w 4107977"/>
              <a:gd name="connsiteY79" fmla="*/ 1304159 h 1744615"/>
              <a:gd name="connsiteX80" fmla="*/ 3482439 w 4107977"/>
              <a:gd name="connsiteY80" fmla="*/ 1338315 h 1744615"/>
              <a:gd name="connsiteX81" fmla="*/ 3623305 w 4107977"/>
              <a:gd name="connsiteY81" fmla="*/ 1426272 h 1744615"/>
              <a:gd name="connsiteX82" fmla="*/ 3664605 w 4107977"/>
              <a:gd name="connsiteY82" fmla="*/ 1539679 h 1744615"/>
              <a:gd name="connsiteX83" fmla="*/ 3630449 w 4107977"/>
              <a:gd name="connsiteY83" fmla="*/ 1650854 h 1744615"/>
              <a:gd name="connsiteX84" fmla="*/ 3534678 w 4107977"/>
              <a:gd name="connsiteY84" fmla="*/ 1721398 h 1744615"/>
              <a:gd name="connsiteX85" fmla="*/ 3386445 w 4107977"/>
              <a:gd name="connsiteY85" fmla="*/ 1744615 h 1744615"/>
              <a:gd name="connsiteX86" fmla="*/ 3202494 w 4107977"/>
              <a:gd name="connsiteY86" fmla="*/ 1710683 h 1744615"/>
              <a:gd name="connsiteX87" fmla="*/ 3202494 w 4107977"/>
              <a:gd name="connsiteY87" fmla="*/ 1535214 h 1744615"/>
              <a:gd name="connsiteX88" fmla="*/ 3291344 w 4107977"/>
              <a:gd name="connsiteY88" fmla="*/ 1582765 h 1744615"/>
              <a:gd name="connsiteX89" fmla="*/ 3381980 w 4107977"/>
              <a:gd name="connsiteY89" fmla="*/ 1600847 h 1744615"/>
              <a:gd name="connsiteX90" fmla="*/ 3431094 w 4107977"/>
              <a:gd name="connsiteY90" fmla="*/ 1589462 h 1744615"/>
              <a:gd name="connsiteX91" fmla="*/ 3448506 w 4107977"/>
              <a:gd name="connsiteY91" fmla="*/ 1556199 h 1744615"/>
              <a:gd name="connsiteX92" fmla="*/ 3439800 w 4107977"/>
              <a:gd name="connsiteY92" fmla="*/ 1528740 h 1744615"/>
              <a:gd name="connsiteX93" fmla="*/ 3413457 w 4107977"/>
              <a:gd name="connsiteY93" fmla="*/ 1506639 h 1744615"/>
              <a:gd name="connsiteX94" fmla="*/ 3348047 w 4107977"/>
              <a:gd name="connsiteY94" fmla="*/ 1478511 h 1744615"/>
              <a:gd name="connsiteX95" fmla="*/ 3193564 w 4107977"/>
              <a:gd name="connsiteY95" fmla="*/ 1286522 h 1744615"/>
              <a:gd name="connsiteX96" fmla="*/ 3264108 w 4107977"/>
              <a:gd name="connsiteY96" fmla="*/ 1138066 h 1744615"/>
              <a:gd name="connsiteX97" fmla="*/ 3453418 w 4107977"/>
              <a:gd name="connsiteY97" fmla="*/ 1082479 h 1744615"/>
              <a:gd name="connsiteX98" fmla="*/ 2817475 w 4107977"/>
              <a:gd name="connsiteY98" fmla="*/ 1082479 h 1744615"/>
              <a:gd name="connsiteX99" fmla="*/ 2982005 w 4107977"/>
              <a:gd name="connsiteY99" fmla="*/ 1123332 h 1744615"/>
              <a:gd name="connsiteX100" fmla="*/ 3094072 w 4107977"/>
              <a:gd name="connsiteY100" fmla="*/ 1239865 h 1744615"/>
              <a:gd name="connsiteX101" fmla="*/ 3133586 w 4107977"/>
              <a:gd name="connsiteY101" fmla="*/ 1411538 h 1744615"/>
              <a:gd name="connsiteX102" fmla="*/ 3092063 w 4107977"/>
              <a:gd name="connsiteY102" fmla="*/ 1584104 h 1744615"/>
              <a:gd name="connsiteX103" fmla="*/ 2975977 w 4107977"/>
              <a:gd name="connsiteY103" fmla="*/ 1702423 h 1744615"/>
              <a:gd name="connsiteX104" fmla="*/ 2808992 w 4107977"/>
              <a:gd name="connsiteY104" fmla="*/ 1744615 h 1744615"/>
              <a:gd name="connsiteX105" fmla="*/ 2644909 w 4107977"/>
              <a:gd name="connsiteY105" fmla="*/ 1703762 h 1744615"/>
              <a:gd name="connsiteX106" fmla="*/ 2529939 w 4107977"/>
              <a:gd name="connsiteY106" fmla="*/ 1589016 h 1744615"/>
              <a:gd name="connsiteX107" fmla="*/ 2488863 w 4107977"/>
              <a:gd name="connsiteY107" fmla="*/ 1421807 h 1744615"/>
              <a:gd name="connsiteX108" fmla="*/ 2530386 w 4107977"/>
              <a:gd name="connsiteY108" fmla="*/ 1245892 h 1744615"/>
              <a:gd name="connsiteX109" fmla="*/ 2646918 w 4107977"/>
              <a:gd name="connsiteY109" fmla="*/ 1125118 h 1744615"/>
              <a:gd name="connsiteX110" fmla="*/ 2817475 w 4107977"/>
              <a:gd name="connsiteY110" fmla="*/ 1082479 h 1744615"/>
              <a:gd name="connsiteX111" fmla="*/ 3860760 w 4107977"/>
              <a:gd name="connsiteY111" fmla="*/ 1073996 h 1744615"/>
              <a:gd name="connsiteX112" fmla="*/ 4027969 w 4107977"/>
              <a:gd name="connsiteY112" fmla="*/ 1117081 h 1744615"/>
              <a:gd name="connsiteX113" fmla="*/ 4085789 w 4107977"/>
              <a:gd name="connsiteY113" fmla="*/ 1242320 h 1744615"/>
              <a:gd name="connsiteX114" fmla="*/ 3989794 w 4107977"/>
              <a:gd name="connsiteY114" fmla="*/ 1416896 h 1744615"/>
              <a:gd name="connsiteX115" fmla="*/ 3943806 w 4107977"/>
              <a:gd name="connsiteY115" fmla="*/ 1462437 h 1744615"/>
              <a:gd name="connsiteX116" fmla="*/ 3930412 w 4107977"/>
              <a:gd name="connsiteY116" fmla="*/ 1511104 h 1744615"/>
              <a:gd name="connsiteX117" fmla="*/ 3930412 w 4107977"/>
              <a:gd name="connsiteY117" fmla="*/ 1526731 h 1744615"/>
              <a:gd name="connsiteX118" fmla="*/ 3780393 w 4107977"/>
              <a:gd name="connsiteY118" fmla="*/ 1526731 h 1744615"/>
              <a:gd name="connsiteX119" fmla="*/ 3780393 w 4107977"/>
              <a:gd name="connsiteY119" fmla="*/ 1487440 h 1744615"/>
              <a:gd name="connsiteX120" fmla="*/ 3834418 w 4107977"/>
              <a:gd name="connsiteY120" fmla="*/ 1359299 h 1744615"/>
              <a:gd name="connsiteX121" fmla="*/ 3879736 w 4107977"/>
              <a:gd name="connsiteY121" fmla="*/ 1318223 h 1744615"/>
              <a:gd name="connsiteX122" fmla="*/ 3894023 w 4107977"/>
              <a:gd name="connsiteY122" fmla="*/ 1296792 h 1744615"/>
              <a:gd name="connsiteX123" fmla="*/ 3898265 w 4107977"/>
              <a:gd name="connsiteY123" fmla="*/ 1272681 h 1744615"/>
              <a:gd name="connsiteX124" fmla="*/ 3883308 w 4107977"/>
              <a:gd name="connsiteY124" fmla="*/ 1244106 h 1744615"/>
              <a:gd name="connsiteX125" fmla="*/ 3844687 w 4107977"/>
              <a:gd name="connsiteY125" fmla="*/ 1232498 h 1744615"/>
              <a:gd name="connsiteX126" fmla="*/ 3693775 w 4107977"/>
              <a:gd name="connsiteY126" fmla="*/ 1290094 h 1744615"/>
              <a:gd name="connsiteX127" fmla="*/ 3693775 w 4107977"/>
              <a:gd name="connsiteY127" fmla="*/ 1114626 h 1744615"/>
              <a:gd name="connsiteX128" fmla="*/ 3772133 w 4107977"/>
              <a:gd name="connsiteY128" fmla="*/ 1086051 h 1744615"/>
              <a:gd name="connsiteX129" fmla="*/ 3860760 w 4107977"/>
              <a:gd name="connsiteY129" fmla="*/ 1073996 h 1744615"/>
              <a:gd name="connsiteX130" fmla="*/ 3085788 w 4107977"/>
              <a:gd name="connsiteY130" fmla="*/ 196825 h 1744615"/>
              <a:gd name="connsiteX131" fmla="*/ 2978283 w 4107977"/>
              <a:gd name="connsiteY131" fmla="*/ 249241 h 1744615"/>
              <a:gd name="connsiteX132" fmla="*/ 2939774 w 4107977"/>
              <a:gd name="connsiteY132" fmla="*/ 397395 h 1744615"/>
              <a:gd name="connsiteX133" fmla="*/ 2978016 w 4107977"/>
              <a:gd name="connsiteY133" fmla="*/ 543409 h 1744615"/>
              <a:gd name="connsiteX134" fmla="*/ 3082044 w 4107977"/>
              <a:gd name="connsiteY134" fmla="*/ 595824 h 1744615"/>
              <a:gd name="connsiteX135" fmla="*/ 3154249 w 4107977"/>
              <a:gd name="connsiteY135" fmla="*/ 572291 h 1744615"/>
              <a:gd name="connsiteX136" fmla="*/ 3203990 w 4107977"/>
              <a:gd name="connsiteY136" fmla="*/ 504900 h 1744615"/>
              <a:gd name="connsiteX137" fmla="*/ 3221640 w 4107977"/>
              <a:gd name="connsiteY137" fmla="*/ 400604 h 1744615"/>
              <a:gd name="connsiteX138" fmla="*/ 3185270 w 4107977"/>
              <a:gd name="connsiteY138" fmla="*/ 251380 h 1744615"/>
              <a:gd name="connsiteX139" fmla="*/ 3085788 w 4107977"/>
              <a:gd name="connsiteY139" fmla="*/ 196825 h 1744615"/>
              <a:gd name="connsiteX140" fmla="*/ 1171593 w 4107977"/>
              <a:gd name="connsiteY140" fmla="*/ 179710 h 1744615"/>
              <a:gd name="connsiteX141" fmla="*/ 1164105 w 4107977"/>
              <a:gd name="connsiteY141" fmla="*/ 221963 h 1744615"/>
              <a:gd name="connsiteX142" fmla="*/ 1099388 w 4107977"/>
              <a:gd name="connsiteY142" fmla="*/ 474413 h 1744615"/>
              <a:gd name="connsiteX143" fmla="*/ 1245938 w 4107977"/>
              <a:gd name="connsiteY143" fmla="*/ 474413 h 1744615"/>
              <a:gd name="connsiteX144" fmla="*/ 1192453 w 4107977"/>
              <a:gd name="connsiteY144" fmla="*/ 265821 h 1744615"/>
              <a:gd name="connsiteX145" fmla="*/ 1176942 w 4107977"/>
              <a:gd name="connsiteY145" fmla="*/ 179710 h 1744615"/>
              <a:gd name="connsiteX146" fmla="*/ 1660740 w 4107977"/>
              <a:gd name="connsiteY146" fmla="*/ 12837 h 1744615"/>
              <a:gd name="connsiteX147" fmla="*/ 2006789 w 4107977"/>
              <a:gd name="connsiteY147" fmla="*/ 12837 h 1744615"/>
              <a:gd name="connsiteX148" fmla="*/ 2112154 w 4107977"/>
              <a:gd name="connsiteY148" fmla="*/ 429486 h 1744615"/>
              <a:gd name="connsiteX149" fmla="*/ 2122049 w 4107977"/>
              <a:gd name="connsiteY149" fmla="*/ 481634 h 1744615"/>
              <a:gd name="connsiteX150" fmla="*/ 2129805 w 4107977"/>
              <a:gd name="connsiteY150" fmla="*/ 542339 h 1744615"/>
              <a:gd name="connsiteX151" fmla="*/ 2133014 w 4107977"/>
              <a:gd name="connsiteY151" fmla="*/ 542339 h 1744615"/>
              <a:gd name="connsiteX152" fmla="*/ 2151733 w 4107977"/>
              <a:gd name="connsiteY152" fmla="*/ 427346 h 1744615"/>
              <a:gd name="connsiteX153" fmla="*/ 2250146 w 4107977"/>
              <a:gd name="connsiteY153" fmla="*/ 12837 h 1744615"/>
              <a:gd name="connsiteX154" fmla="*/ 2590846 w 4107977"/>
              <a:gd name="connsiteY154" fmla="*/ 12837 h 1744615"/>
              <a:gd name="connsiteX155" fmla="*/ 2590846 w 4107977"/>
              <a:gd name="connsiteY155" fmla="*/ 779813 h 1744615"/>
              <a:gd name="connsiteX156" fmla="*/ 2363000 w 4107977"/>
              <a:gd name="connsiteY156" fmla="*/ 779813 h 1744615"/>
              <a:gd name="connsiteX157" fmla="*/ 2363000 w 4107977"/>
              <a:gd name="connsiteY157" fmla="*/ 359420 h 1744615"/>
              <a:gd name="connsiteX158" fmla="*/ 2366744 w 4107977"/>
              <a:gd name="connsiteY158" fmla="*/ 228917 h 1744615"/>
              <a:gd name="connsiteX159" fmla="*/ 2368348 w 4107977"/>
              <a:gd name="connsiteY159" fmla="*/ 193616 h 1744615"/>
              <a:gd name="connsiteX160" fmla="*/ 2361930 w 4107977"/>
              <a:gd name="connsiteY160" fmla="*/ 193616 h 1744615"/>
              <a:gd name="connsiteX161" fmla="*/ 2335722 w 4107977"/>
              <a:gd name="connsiteY161" fmla="*/ 318772 h 1744615"/>
              <a:gd name="connsiteX162" fmla="*/ 2222869 w 4107977"/>
              <a:gd name="connsiteY162" fmla="*/ 779813 h 1744615"/>
              <a:gd name="connsiteX163" fmla="*/ 2005719 w 4107977"/>
              <a:gd name="connsiteY163" fmla="*/ 779813 h 1744615"/>
              <a:gd name="connsiteX164" fmla="*/ 1887517 w 4107977"/>
              <a:gd name="connsiteY164" fmla="*/ 324120 h 1744615"/>
              <a:gd name="connsiteX165" fmla="*/ 1862379 w 4107977"/>
              <a:gd name="connsiteY165" fmla="*/ 193616 h 1744615"/>
              <a:gd name="connsiteX166" fmla="*/ 1855961 w 4107977"/>
              <a:gd name="connsiteY166" fmla="*/ 193616 h 1744615"/>
              <a:gd name="connsiteX167" fmla="*/ 1863449 w 4107977"/>
              <a:gd name="connsiteY167" fmla="*/ 418254 h 1744615"/>
              <a:gd name="connsiteX168" fmla="*/ 1863449 w 4107977"/>
              <a:gd name="connsiteY168" fmla="*/ 779813 h 1744615"/>
              <a:gd name="connsiteX169" fmla="*/ 1660740 w 4107977"/>
              <a:gd name="connsiteY169" fmla="*/ 779813 h 1744615"/>
              <a:gd name="connsiteX170" fmla="*/ 1037881 w 4107977"/>
              <a:gd name="connsiteY170" fmla="*/ 12837 h 1744615"/>
              <a:gd name="connsiteX171" fmla="*/ 1324561 w 4107977"/>
              <a:gd name="connsiteY171" fmla="*/ 12837 h 1744615"/>
              <a:gd name="connsiteX172" fmla="*/ 1573267 w 4107977"/>
              <a:gd name="connsiteY172" fmla="*/ 779813 h 1744615"/>
              <a:gd name="connsiteX173" fmla="*/ 1322421 w 4107977"/>
              <a:gd name="connsiteY173" fmla="*/ 779813 h 1744615"/>
              <a:gd name="connsiteX174" fmla="*/ 1288726 w 4107977"/>
              <a:gd name="connsiteY174" fmla="*/ 638613 h 1744615"/>
              <a:gd name="connsiteX175" fmla="*/ 1059809 w 4107977"/>
              <a:gd name="connsiteY175" fmla="*/ 638613 h 1744615"/>
              <a:gd name="connsiteX176" fmla="*/ 1023440 w 4107977"/>
              <a:gd name="connsiteY176" fmla="*/ 779813 h 1744615"/>
              <a:gd name="connsiteX177" fmla="*/ 773664 w 4107977"/>
              <a:gd name="connsiteY177" fmla="*/ 779813 h 1744615"/>
              <a:gd name="connsiteX178" fmla="*/ 0 w 4107977"/>
              <a:gd name="connsiteY178" fmla="*/ 12837 h 1744615"/>
              <a:gd name="connsiteX179" fmla="*/ 248705 w 4107977"/>
              <a:gd name="connsiteY179" fmla="*/ 12837 h 1744615"/>
              <a:gd name="connsiteX180" fmla="*/ 365838 w 4107977"/>
              <a:gd name="connsiteY180" fmla="*/ 485110 h 1744615"/>
              <a:gd name="connsiteX181" fmla="*/ 381349 w 4107977"/>
              <a:gd name="connsiteY181" fmla="*/ 570686 h 1744615"/>
              <a:gd name="connsiteX182" fmla="*/ 386697 w 4107977"/>
              <a:gd name="connsiteY182" fmla="*/ 570686 h 1744615"/>
              <a:gd name="connsiteX183" fmla="*/ 403277 w 4107977"/>
              <a:gd name="connsiteY183" fmla="*/ 481901 h 1744615"/>
              <a:gd name="connsiteX184" fmla="*/ 517201 w 4107977"/>
              <a:gd name="connsiteY184" fmla="*/ 12837 h 1744615"/>
              <a:gd name="connsiteX185" fmla="*/ 757884 w 4107977"/>
              <a:gd name="connsiteY185" fmla="*/ 12837 h 1744615"/>
              <a:gd name="connsiteX186" fmla="*/ 507039 w 4107977"/>
              <a:gd name="connsiteY186" fmla="*/ 779813 h 1744615"/>
              <a:gd name="connsiteX187" fmla="*/ 247636 w 4107977"/>
              <a:gd name="connsiteY187" fmla="*/ 779813 h 1744615"/>
              <a:gd name="connsiteX188" fmla="*/ 3854992 w 4107977"/>
              <a:gd name="connsiteY188" fmla="*/ 0 h 1744615"/>
              <a:gd name="connsiteX189" fmla="*/ 3928802 w 4107977"/>
              <a:gd name="connsiteY189" fmla="*/ 3209 h 1744615"/>
              <a:gd name="connsiteX190" fmla="*/ 3990042 w 4107977"/>
              <a:gd name="connsiteY190" fmla="*/ 11232 h 1744615"/>
              <a:gd name="connsiteX191" fmla="*/ 4067328 w 4107977"/>
              <a:gd name="connsiteY191" fmla="*/ 29417 h 1744615"/>
              <a:gd name="connsiteX192" fmla="*/ 4067328 w 4107977"/>
              <a:gd name="connsiteY192" fmla="*/ 224638 h 1744615"/>
              <a:gd name="connsiteX193" fmla="*/ 3876921 w 4107977"/>
              <a:gd name="connsiteY193" fmla="*/ 171687 h 1744615"/>
              <a:gd name="connsiteX194" fmla="*/ 3814878 w 4107977"/>
              <a:gd name="connsiteY194" fmla="*/ 186128 h 1744615"/>
              <a:gd name="connsiteX195" fmla="*/ 3791345 w 4107977"/>
              <a:gd name="connsiteY195" fmla="*/ 225707 h 1744615"/>
              <a:gd name="connsiteX196" fmla="*/ 3810332 w 4107977"/>
              <a:gd name="connsiteY196" fmla="*/ 265554 h 1744615"/>
              <a:gd name="connsiteX197" fmla="*/ 3889758 w 4107977"/>
              <a:gd name="connsiteY197" fmla="*/ 306470 h 1744615"/>
              <a:gd name="connsiteX198" fmla="*/ 4058503 w 4107977"/>
              <a:gd name="connsiteY198" fmla="*/ 411836 h 1744615"/>
              <a:gd name="connsiteX199" fmla="*/ 4107977 w 4107977"/>
              <a:gd name="connsiteY199" fmla="*/ 547688 h 1744615"/>
              <a:gd name="connsiteX200" fmla="*/ 4067061 w 4107977"/>
              <a:gd name="connsiteY200" fmla="*/ 680866 h 1744615"/>
              <a:gd name="connsiteX201" fmla="*/ 3952335 w 4107977"/>
              <a:gd name="connsiteY201" fmla="*/ 765372 h 1744615"/>
              <a:gd name="connsiteX202" fmla="*/ 3774765 w 4107977"/>
              <a:gd name="connsiteY202" fmla="*/ 793184 h 1744615"/>
              <a:gd name="connsiteX203" fmla="*/ 3554406 w 4107977"/>
              <a:gd name="connsiteY203" fmla="*/ 752536 h 1744615"/>
              <a:gd name="connsiteX204" fmla="*/ 3554406 w 4107977"/>
              <a:gd name="connsiteY204" fmla="*/ 542339 h 1744615"/>
              <a:gd name="connsiteX205" fmla="*/ 3660841 w 4107977"/>
              <a:gd name="connsiteY205" fmla="*/ 599301 h 1744615"/>
              <a:gd name="connsiteX206" fmla="*/ 3769416 w 4107977"/>
              <a:gd name="connsiteY206" fmla="*/ 620962 h 1744615"/>
              <a:gd name="connsiteX207" fmla="*/ 3828250 w 4107977"/>
              <a:gd name="connsiteY207" fmla="*/ 607324 h 1744615"/>
              <a:gd name="connsiteX208" fmla="*/ 3849109 w 4107977"/>
              <a:gd name="connsiteY208" fmla="*/ 567477 h 1744615"/>
              <a:gd name="connsiteX209" fmla="*/ 3838679 w 4107977"/>
              <a:gd name="connsiteY209" fmla="*/ 534584 h 1744615"/>
              <a:gd name="connsiteX210" fmla="*/ 3807123 w 4107977"/>
              <a:gd name="connsiteY210" fmla="*/ 508109 h 1744615"/>
              <a:gd name="connsiteX211" fmla="*/ 3728767 w 4107977"/>
              <a:gd name="connsiteY211" fmla="*/ 474413 h 1744615"/>
              <a:gd name="connsiteX212" fmla="*/ 3543709 w 4107977"/>
              <a:gd name="connsiteY212" fmla="*/ 244427 h 1744615"/>
              <a:gd name="connsiteX213" fmla="*/ 3628215 w 4107977"/>
              <a:gd name="connsiteY213" fmla="*/ 66589 h 1744615"/>
              <a:gd name="connsiteX214" fmla="*/ 3854992 w 4107977"/>
              <a:gd name="connsiteY214" fmla="*/ 0 h 1744615"/>
              <a:gd name="connsiteX215" fmla="*/ 3087927 w 4107977"/>
              <a:gd name="connsiteY215" fmla="*/ 0 h 1744615"/>
              <a:gd name="connsiteX216" fmla="*/ 3285020 w 4107977"/>
              <a:gd name="connsiteY216" fmla="*/ 48939 h 1744615"/>
              <a:gd name="connsiteX217" fmla="*/ 3419268 w 4107977"/>
              <a:gd name="connsiteY217" fmla="*/ 188535 h 1744615"/>
              <a:gd name="connsiteX218" fmla="*/ 3466602 w 4107977"/>
              <a:gd name="connsiteY218" fmla="*/ 394186 h 1744615"/>
              <a:gd name="connsiteX219" fmla="*/ 3416861 w 4107977"/>
              <a:gd name="connsiteY219" fmla="*/ 600906 h 1744615"/>
              <a:gd name="connsiteX220" fmla="*/ 3277800 w 4107977"/>
              <a:gd name="connsiteY220" fmla="*/ 742641 h 1744615"/>
              <a:gd name="connsiteX221" fmla="*/ 3077765 w 4107977"/>
              <a:gd name="connsiteY221" fmla="*/ 793184 h 1744615"/>
              <a:gd name="connsiteX222" fmla="*/ 2881208 w 4107977"/>
              <a:gd name="connsiteY222" fmla="*/ 744246 h 1744615"/>
              <a:gd name="connsiteX223" fmla="*/ 2743483 w 4107977"/>
              <a:gd name="connsiteY223" fmla="*/ 606789 h 1744615"/>
              <a:gd name="connsiteX224" fmla="*/ 2694277 w 4107977"/>
              <a:gd name="connsiteY224" fmla="*/ 406487 h 1744615"/>
              <a:gd name="connsiteX225" fmla="*/ 2744018 w 4107977"/>
              <a:gd name="connsiteY225" fmla="*/ 195756 h 1744615"/>
              <a:gd name="connsiteX226" fmla="*/ 2883614 w 4107977"/>
              <a:gd name="connsiteY226" fmla="*/ 51079 h 1744615"/>
              <a:gd name="connsiteX227" fmla="*/ 3087927 w 4107977"/>
              <a:gd name="connsiteY227" fmla="*/ 0 h 174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</a:cxnLst>
            <a:rect l="l" t="t" r="r" b="b"/>
            <a:pathLst>
              <a:path w="4107977" h="1744615">
                <a:moveTo>
                  <a:pt x="3860760" y="1566022"/>
                </a:moveTo>
                <a:cubicBezTo>
                  <a:pt x="3892610" y="1566022"/>
                  <a:pt x="3918282" y="1574133"/>
                  <a:pt x="3937779" y="1590355"/>
                </a:cubicBezTo>
                <a:cubicBezTo>
                  <a:pt x="3957275" y="1606577"/>
                  <a:pt x="3967024" y="1627785"/>
                  <a:pt x="3967024" y="1653979"/>
                </a:cubicBezTo>
                <a:cubicBezTo>
                  <a:pt x="3967024" y="1680470"/>
                  <a:pt x="3957424" y="1702199"/>
                  <a:pt x="3938225" y="1719166"/>
                </a:cubicBezTo>
                <a:cubicBezTo>
                  <a:pt x="3919027" y="1736132"/>
                  <a:pt x="3893205" y="1744615"/>
                  <a:pt x="3860760" y="1744615"/>
                </a:cubicBezTo>
                <a:cubicBezTo>
                  <a:pt x="3829506" y="1744615"/>
                  <a:pt x="3804057" y="1735909"/>
                  <a:pt x="3784412" y="1718496"/>
                </a:cubicBezTo>
                <a:cubicBezTo>
                  <a:pt x="3764766" y="1701083"/>
                  <a:pt x="3754944" y="1679577"/>
                  <a:pt x="3754944" y="1653979"/>
                </a:cubicBezTo>
                <a:cubicBezTo>
                  <a:pt x="3754944" y="1627785"/>
                  <a:pt x="3764543" y="1606577"/>
                  <a:pt x="3783742" y="1590355"/>
                </a:cubicBezTo>
                <a:cubicBezTo>
                  <a:pt x="3802941" y="1574133"/>
                  <a:pt x="3828614" y="1566022"/>
                  <a:pt x="3860760" y="1566022"/>
                </a:cubicBezTo>
                <a:close/>
                <a:moveTo>
                  <a:pt x="2815689" y="1246785"/>
                </a:moveTo>
                <a:cubicBezTo>
                  <a:pt x="2777292" y="1246785"/>
                  <a:pt x="2747377" y="1261370"/>
                  <a:pt x="2725946" y="1290541"/>
                </a:cubicBezTo>
                <a:cubicBezTo>
                  <a:pt x="2704515" y="1319711"/>
                  <a:pt x="2693799" y="1360936"/>
                  <a:pt x="2693799" y="1414217"/>
                </a:cubicBezTo>
                <a:cubicBezTo>
                  <a:pt x="2693799" y="1466307"/>
                  <a:pt x="2704440" y="1506937"/>
                  <a:pt x="2725723" y="1536107"/>
                </a:cubicBezTo>
                <a:cubicBezTo>
                  <a:pt x="2747005" y="1565277"/>
                  <a:pt x="2775952" y="1579863"/>
                  <a:pt x="2812564" y="1579863"/>
                </a:cubicBezTo>
                <a:cubicBezTo>
                  <a:pt x="2834888" y="1579863"/>
                  <a:pt x="2854980" y="1573314"/>
                  <a:pt x="2872839" y="1560217"/>
                </a:cubicBezTo>
                <a:cubicBezTo>
                  <a:pt x="2890699" y="1547120"/>
                  <a:pt x="2904540" y="1528368"/>
                  <a:pt x="2914362" y="1503960"/>
                </a:cubicBezTo>
                <a:cubicBezTo>
                  <a:pt x="2924185" y="1479552"/>
                  <a:pt x="2929096" y="1450531"/>
                  <a:pt x="2929096" y="1416896"/>
                </a:cubicBezTo>
                <a:cubicBezTo>
                  <a:pt x="2929096" y="1364211"/>
                  <a:pt x="2918976" y="1322688"/>
                  <a:pt x="2898735" y="1292327"/>
                </a:cubicBezTo>
                <a:cubicBezTo>
                  <a:pt x="2878495" y="1261966"/>
                  <a:pt x="2850813" y="1246785"/>
                  <a:pt x="2815689" y="1246785"/>
                </a:cubicBezTo>
                <a:close/>
                <a:moveTo>
                  <a:pt x="1894443" y="1093195"/>
                </a:moveTo>
                <a:lnTo>
                  <a:pt x="2448530" y="1093195"/>
                </a:lnTo>
                <a:lnTo>
                  <a:pt x="2448530" y="1244106"/>
                </a:lnTo>
                <a:lnTo>
                  <a:pt x="2267258" y="1244106"/>
                </a:lnTo>
                <a:lnTo>
                  <a:pt x="2267258" y="1733453"/>
                </a:lnTo>
                <a:lnTo>
                  <a:pt x="2073483" y="1733453"/>
                </a:lnTo>
                <a:lnTo>
                  <a:pt x="2073483" y="1244106"/>
                </a:lnTo>
                <a:lnTo>
                  <a:pt x="1894443" y="1244106"/>
                </a:lnTo>
                <a:close/>
                <a:moveTo>
                  <a:pt x="1200607" y="1093195"/>
                </a:moveTo>
                <a:lnTo>
                  <a:pt x="1382772" y="1093195"/>
                </a:lnTo>
                <a:lnTo>
                  <a:pt x="1599317" y="1386981"/>
                </a:lnTo>
                <a:cubicBezTo>
                  <a:pt x="1601996" y="1390851"/>
                  <a:pt x="1605270" y="1395465"/>
                  <a:pt x="1609140" y="1400822"/>
                </a:cubicBezTo>
                <a:cubicBezTo>
                  <a:pt x="1613009" y="1406180"/>
                  <a:pt x="1616879" y="1411687"/>
                  <a:pt x="1620748" y="1417342"/>
                </a:cubicBezTo>
                <a:cubicBezTo>
                  <a:pt x="1624618" y="1422998"/>
                  <a:pt x="1628264" y="1428504"/>
                  <a:pt x="1631687" y="1433862"/>
                </a:cubicBezTo>
                <a:cubicBezTo>
                  <a:pt x="1635110" y="1439220"/>
                  <a:pt x="1637715" y="1443983"/>
                  <a:pt x="1639501" y="1448150"/>
                </a:cubicBezTo>
                <a:lnTo>
                  <a:pt x="1641287" y="1448150"/>
                </a:lnTo>
                <a:cubicBezTo>
                  <a:pt x="1639501" y="1435053"/>
                  <a:pt x="1638608" y="1412431"/>
                  <a:pt x="1638608" y="1380284"/>
                </a:cubicBezTo>
                <a:lnTo>
                  <a:pt x="1638608" y="1093195"/>
                </a:lnTo>
                <a:lnTo>
                  <a:pt x="1817202" y="1093195"/>
                </a:lnTo>
                <a:lnTo>
                  <a:pt x="1817202" y="1733453"/>
                </a:lnTo>
                <a:lnTo>
                  <a:pt x="1647984" y="1733453"/>
                </a:lnTo>
                <a:lnTo>
                  <a:pt x="1422063" y="1424486"/>
                </a:lnTo>
                <a:cubicBezTo>
                  <a:pt x="1404203" y="1400078"/>
                  <a:pt x="1389618" y="1378052"/>
                  <a:pt x="1378307" y="1358406"/>
                </a:cubicBezTo>
                <a:lnTo>
                  <a:pt x="1376522" y="1358406"/>
                </a:lnTo>
                <a:cubicBezTo>
                  <a:pt x="1378307" y="1389958"/>
                  <a:pt x="1379200" y="1425379"/>
                  <a:pt x="1379200" y="1464670"/>
                </a:cubicBezTo>
                <a:lnTo>
                  <a:pt x="1379200" y="1733453"/>
                </a:lnTo>
                <a:lnTo>
                  <a:pt x="1200607" y="1733453"/>
                </a:lnTo>
                <a:close/>
                <a:moveTo>
                  <a:pt x="517188" y="1093195"/>
                </a:moveTo>
                <a:lnTo>
                  <a:pt x="710962" y="1093195"/>
                </a:lnTo>
                <a:lnTo>
                  <a:pt x="710962" y="1451722"/>
                </a:lnTo>
                <a:cubicBezTo>
                  <a:pt x="710962" y="1492798"/>
                  <a:pt x="718627" y="1524424"/>
                  <a:pt x="733956" y="1546600"/>
                </a:cubicBezTo>
                <a:cubicBezTo>
                  <a:pt x="749285" y="1568775"/>
                  <a:pt x="771237" y="1579863"/>
                  <a:pt x="799812" y="1579863"/>
                </a:cubicBezTo>
                <a:cubicBezTo>
                  <a:pt x="828685" y="1579863"/>
                  <a:pt x="850637" y="1569445"/>
                  <a:pt x="865669" y="1548609"/>
                </a:cubicBezTo>
                <a:cubicBezTo>
                  <a:pt x="880700" y="1527773"/>
                  <a:pt x="888216" y="1496965"/>
                  <a:pt x="888216" y="1456186"/>
                </a:cubicBezTo>
                <a:lnTo>
                  <a:pt x="888216" y="1093195"/>
                </a:lnTo>
                <a:lnTo>
                  <a:pt x="1082437" y="1093195"/>
                </a:lnTo>
                <a:lnTo>
                  <a:pt x="1082437" y="1441006"/>
                </a:lnTo>
                <a:cubicBezTo>
                  <a:pt x="1082437" y="1543697"/>
                  <a:pt x="1058997" y="1619972"/>
                  <a:pt x="1012116" y="1669829"/>
                </a:cubicBezTo>
                <a:cubicBezTo>
                  <a:pt x="965235" y="1719687"/>
                  <a:pt x="892979" y="1744615"/>
                  <a:pt x="795348" y="1744615"/>
                </a:cubicBezTo>
                <a:cubicBezTo>
                  <a:pt x="704265" y="1744615"/>
                  <a:pt x="635134" y="1719687"/>
                  <a:pt x="587956" y="1669829"/>
                </a:cubicBezTo>
                <a:cubicBezTo>
                  <a:pt x="540777" y="1619972"/>
                  <a:pt x="517188" y="1544888"/>
                  <a:pt x="517188" y="1444578"/>
                </a:cubicBezTo>
                <a:close/>
                <a:moveTo>
                  <a:pt x="212983" y="1093195"/>
                </a:moveTo>
                <a:lnTo>
                  <a:pt x="406311" y="1093195"/>
                </a:lnTo>
                <a:lnTo>
                  <a:pt x="406311" y="1460205"/>
                </a:lnTo>
                <a:cubicBezTo>
                  <a:pt x="406311" y="1649812"/>
                  <a:pt x="314186" y="1744615"/>
                  <a:pt x="129937" y="1744615"/>
                </a:cubicBezTo>
                <a:cubicBezTo>
                  <a:pt x="115054" y="1744615"/>
                  <a:pt x="97195" y="1742829"/>
                  <a:pt x="76359" y="1739258"/>
                </a:cubicBezTo>
                <a:cubicBezTo>
                  <a:pt x="55523" y="1735686"/>
                  <a:pt x="34389" y="1730328"/>
                  <a:pt x="12958" y="1723184"/>
                </a:cubicBezTo>
                <a:lnTo>
                  <a:pt x="12958" y="1545037"/>
                </a:lnTo>
                <a:cubicBezTo>
                  <a:pt x="28139" y="1555455"/>
                  <a:pt x="45031" y="1563864"/>
                  <a:pt x="63634" y="1570263"/>
                </a:cubicBezTo>
                <a:cubicBezTo>
                  <a:pt x="82238" y="1576663"/>
                  <a:pt x="97641" y="1579863"/>
                  <a:pt x="109845" y="1579863"/>
                </a:cubicBezTo>
                <a:cubicBezTo>
                  <a:pt x="144373" y="1579863"/>
                  <a:pt x="170195" y="1569221"/>
                  <a:pt x="187310" y="1547939"/>
                </a:cubicBezTo>
                <a:cubicBezTo>
                  <a:pt x="204425" y="1526657"/>
                  <a:pt x="212983" y="1493691"/>
                  <a:pt x="212983" y="1449043"/>
                </a:cubicBezTo>
                <a:close/>
                <a:moveTo>
                  <a:pt x="3453418" y="1082479"/>
                </a:moveTo>
                <a:cubicBezTo>
                  <a:pt x="3475742" y="1082479"/>
                  <a:pt x="3496280" y="1083372"/>
                  <a:pt x="3515033" y="1085158"/>
                </a:cubicBezTo>
                <a:cubicBezTo>
                  <a:pt x="3533785" y="1086944"/>
                  <a:pt x="3550826" y="1089176"/>
                  <a:pt x="3566155" y="1091855"/>
                </a:cubicBezTo>
                <a:cubicBezTo>
                  <a:pt x="3581484" y="1094534"/>
                  <a:pt x="3602990" y="1099594"/>
                  <a:pt x="3630672" y="1107036"/>
                </a:cubicBezTo>
                <a:lnTo>
                  <a:pt x="3630672" y="1270002"/>
                </a:lnTo>
                <a:cubicBezTo>
                  <a:pt x="3576796" y="1240534"/>
                  <a:pt x="3523814" y="1225800"/>
                  <a:pt x="3471724" y="1225800"/>
                </a:cubicBezTo>
                <a:cubicBezTo>
                  <a:pt x="3450292" y="1225800"/>
                  <a:pt x="3433028" y="1229819"/>
                  <a:pt x="3419931" y="1237855"/>
                </a:cubicBezTo>
                <a:cubicBezTo>
                  <a:pt x="3406835" y="1245892"/>
                  <a:pt x="3400286" y="1256906"/>
                  <a:pt x="3400286" y="1270895"/>
                </a:cubicBezTo>
                <a:cubicBezTo>
                  <a:pt x="3400286" y="1284290"/>
                  <a:pt x="3405570" y="1295378"/>
                  <a:pt x="3416136" y="1304159"/>
                </a:cubicBezTo>
                <a:cubicBezTo>
                  <a:pt x="3426703" y="1312939"/>
                  <a:pt x="3448804" y="1324325"/>
                  <a:pt x="3482439" y="1338315"/>
                </a:cubicBezTo>
                <a:cubicBezTo>
                  <a:pt x="3548817" y="1365104"/>
                  <a:pt x="3595772" y="1394423"/>
                  <a:pt x="3623305" y="1426272"/>
                </a:cubicBezTo>
                <a:cubicBezTo>
                  <a:pt x="3650838" y="1458121"/>
                  <a:pt x="3664605" y="1495924"/>
                  <a:pt x="3664605" y="1539679"/>
                </a:cubicBezTo>
                <a:cubicBezTo>
                  <a:pt x="3664605" y="1582244"/>
                  <a:pt x="3653220" y="1619302"/>
                  <a:pt x="3630449" y="1650854"/>
                </a:cubicBezTo>
                <a:cubicBezTo>
                  <a:pt x="3607678" y="1682405"/>
                  <a:pt x="3575755" y="1705920"/>
                  <a:pt x="3534678" y="1721398"/>
                </a:cubicBezTo>
                <a:cubicBezTo>
                  <a:pt x="3493601" y="1736876"/>
                  <a:pt x="3444190" y="1744615"/>
                  <a:pt x="3386445" y="1744615"/>
                </a:cubicBezTo>
                <a:cubicBezTo>
                  <a:pt x="3319472" y="1744615"/>
                  <a:pt x="3258155" y="1733304"/>
                  <a:pt x="3202494" y="1710683"/>
                </a:cubicBezTo>
                <a:lnTo>
                  <a:pt x="3202494" y="1535214"/>
                </a:lnTo>
                <a:cubicBezTo>
                  <a:pt x="3229283" y="1554859"/>
                  <a:pt x="3258899" y="1570710"/>
                  <a:pt x="3291344" y="1582765"/>
                </a:cubicBezTo>
                <a:cubicBezTo>
                  <a:pt x="3323789" y="1594820"/>
                  <a:pt x="3354001" y="1600847"/>
                  <a:pt x="3381980" y="1600847"/>
                </a:cubicBezTo>
                <a:cubicBezTo>
                  <a:pt x="3403114" y="1600847"/>
                  <a:pt x="3419485" y="1597052"/>
                  <a:pt x="3431094" y="1589462"/>
                </a:cubicBezTo>
                <a:cubicBezTo>
                  <a:pt x="3442702" y="1581872"/>
                  <a:pt x="3448506" y="1570784"/>
                  <a:pt x="3448506" y="1556199"/>
                </a:cubicBezTo>
                <a:cubicBezTo>
                  <a:pt x="3448506" y="1545781"/>
                  <a:pt x="3445604" y="1536628"/>
                  <a:pt x="3439800" y="1528740"/>
                </a:cubicBezTo>
                <a:cubicBezTo>
                  <a:pt x="3433996" y="1520852"/>
                  <a:pt x="3425215" y="1513485"/>
                  <a:pt x="3413457" y="1506639"/>
                </a:cubicBezTo>
                <a:cubicBezTo>
                  <a:pt x="3401700" y="1499793"/>
                  <a:pt x="3379897" y="1490417"/>
                  <a:pt x="3348047" y="1478511"/>
                </a:cubicBezTo>
                <a:cubicBezTo>
                  <a:pt x="3245058" y="1438922"/>
                  <a:pt x="3193564" y="1374926"/>
                  <a:pt x="3193564" y="1286522"/>
                </a:cubicBezTo>
                <a:cubicBezTo>
                  <a:pt x="3193564" y="1224610"/>
                  <a:pt x="3217079" y="1175124"/>
                  <a:pt x="3264108" y="1138066"/>
                </a:cubicBezTo>
                <a:cubicBezTo>
                  <a:pt x="3311138" y="1101008"/>
                  <a:pt x="3374241" y="1082479"/>
                  <a:pt x="3453418" y="1082479"/>
                </a:cubicBezTo>
                <a:close/>
                <a:moveTo>
                  <a:pt x="2817475" y="1082479"/>
                </a:moveTo>
                <a:cubicBezTo>
                  <a:pt x="2878792" y="1082479"/>
                  <a:pt x="2933636" y="1096097"/>
                  <a:pt x="2982005" y="1123332"/>
                </a:cubicBezTo>
                <a:cubicBezTo>
                  <a:pt x="3030374" y="1150568"/>
                  <a:pt x="3067730" y="1189412"/>
                  <a:pt x="3094072" y="1239865"/>
                </a:cubicBezTo>
                <a:cubicBezTo>
                  <a:pt x="3120415" y="1290317"/>
                  <a:pt x="3133586" y="1347542"/>
                  <a:pt x="3133586" y="1411538"/>
                </a:cubicBezTo>
                <a:cubicBezTo>
                  <a:pt x="3133586" y="1475832"/>
                  <a:pt x="3119745" y="1533354"/>
                  <a:pt x="3092063" y="1584104"/>
                </a:cubicBezTo>
                <a:cubicBezTo>
                  <a:pt x="3064381" y="1634855"/>
                  <a:pt x="3025686" y="1674294"/>
                  <a:pt x="2975977" y="1702423"/>
                </a:cubicBezTo>
                <a:cubicBezTo>
                  <a:pt x="2926269" y="1730551"/>
                  <a:pt x="2870607" y="1744615"/>
                  <a:pt x="2808992" y="1744615"/>
                </a:cubicBezTo>
                <a:cubicBezTo>
                  <a:pt x="2748865" y="1744615"/>
                  <a:pt x="2694171" y="1730998"/>
                  <a:pt x="2644909" y="1703762"/>
                </a:cubicBezTo>
                <a:cubicBezTo>
                  <a:pt x="2595647" y="1676526"/>
                  <a:pt x="2557324" y="1638278"/>
                  <a:pt x="2529939" y="1589016"/>
                </a:cubicBezTo>
                <a:cubicBezTo>
                  <a:pt x="2502555" y="1539753"/>
                  <a:pt x="2488863" y="1484017"/>
                  <a:pt x="2488863" y="1421807"/>
                </a:cubicBezTo>
                <a:cubicBezTo>
                  <a:pt x="2488863" y="1356620"/>
                  <a:pt x="2502704" y="1297982"/>
                  <a:pt x="2530386" y="1245892"/>
                </a:cubicBezTo>
                <a:cubicBezTo>
                  <a:pt x="2558068" y="1193802"/>
                  <a:pt x="2596912" y="1153544"/>
                  <a:pt x="2646918" y="1125118"/>
                </a:cubicBezTo>
                <a:cubicBezTo>
                  <a:pt x="2696924" y="1096692"/>
                  <a:pt x="2753777" y="1082479"/>
                  <a:pt x="2817475" y="1082479"/>
                </a:cubicBezTo>
                <a:close/>
                <a:moveTo>
                  <a:pt x="3860760" y="1073996"/>
                </a:moveTo>
                <a:cubicBezTo>
                  <a:pt x="3933686" y="1073996"/>
                  <a:pt x="3989422" y="1088358"/>
                  <a:pt x="4027969" y="1117081"/>
                </a:cubicBezTo>
                <a:cubicBezTo>
                  <a:pt x="4066515" y="1145805"/>
                  <a:pt x="4085789" y="1187552"/>
                  <a:pt x="4085789" y="1242320"/>
                </a:cubicBezTo>
                <a:cubicBezTo>
                  <a:pt x="4085789" y="1308400"/>
                  <a:pt x="4053790" y="1366592"/>
                  <a:pt x="3989794" y="1416896"/>
                </a:cubicBezTo>
                <a:cubicBezTo>
                  <a:pt x="3968065" y="1434160"/>
                  <a:pt x="3952736" y="1449340"/>
                  <a:pt x="3943806" y="1462437"/>
                </a:cubicBezTo>
                <a:cubicBezTo>
                  <a:pt x="3934877" y="1475534"/>
                  <a:pt x="3930412" y="1491756"/>
                  <a:pt x="3930412" y="1511104"/>
                </a:cubicBezTo>
                <a:lnTo>
                  <a:pt x="3930412" y="1526731"/>
                </a:lnTo>
                <a:lnTo>
                  <a:pt x="3780393" y="1526731"/>
                </a:lnTo>
                <a:lnTo>
                  <a:pt x="3780393" y="1487440"/>
                </a:lnTo>
                <a:cubicBezTo>
                  <a:pt x="3780393" y="1432969"/>
                  <a:pt x="3798401" y="1390256"/>
                  <a:pt x="3834418" y="1359299"/>
                </a:cubicBezTo>
                <a:cubicBezTo>
                  <a:pt x="3857933" y="1339356"/>
                  <a:pt x="3873039" y="1325664"/>
                  <a:pt x="3879736" y="1318223"/>
                </a:cubicBezTo>
                <a:cubicBezTo>
                  <a:pt x="3886433" y="1310781"/>
                  <a:pt x="3891196" y="1303638"/>
                  <a:pt x="3894023" y="1296792"/>
                </a:cubicBezTo>
                <a:cubicBezTo>
                  <a:pt x="3896851" y="1289945"/>
                  <a:pt x="3898265" y="1281909"/>
                  <a:pt x="3898265" y="1272681"/>
                </a:cubicBezTo>
                <a:cubicBezTo>
                  <a:pt x="3898265" y="1261370"/>
                  <a:pt x="3893279" y="1251845"/>
                  <a:pt x="3883308" y="1244106"/>
                </a:cubicBezTo>
                <a:cubicBezTo>
                  <a:pt x="3873336" y="1236367"/>
                  <a:pt x="3860463" y="1232498"/>
                  <a:pt x="3844687" y="1232498"/>
                </a:cubicBezTo>
                <a:cubicBezTo>
                  <a:pt x="3796764" y="1232498"/>
                  <a:pt x="3746460" y="1251697"/>
                  <a:pt x="3693775" y="1290094"/>
                </a:cubicBezTo>
                <a:lnTo>
                  <a:pt x="3693775" y="1114626"/>
                </a:lnTo>
                <a:cubicBezTo>
                  <a:pt x="3713123" y="1103613"/>
                  <a:pt x="3739242" y="1094088"/>
                  <a:pt x="3772133" y="1086051"/>
                </a:cubicBezTo>
                <a:cubicBezTo>
                  <a:pt x="3805024" y="1078014"/>
                  <a:pt x="3834567" y="1073996"/>
                  <a:pt x="3860760" y="1073996"/>
                </a:cubicBezTo>
                <a:close/>
                <a:moveTo>
                  <a:pt x="3085788" y="196825"/>
                </a:moveTo>
                <a:cubicBezTo>
                  <a:pt x="3039791" y="196825"/>
                  <a:pt x="3003956" y="214297"/>
                  <a:pt x="2978283" y="249241"/>
                </a:cubicBezTo>
                <a:cubicBezTo>
                  <a:pt x="2952610" y="284184"/>
                  <a:pt x="2939774" y="333569"/>
                  <a:pt x="2939774" y="397395"/>
                </a:cubicBezTo>
                <a:cubicBezTo>
                  <a:pt x="2939774" y="459794"/>
                  <a:pt x="2952521" y="508465"/>
                  <a:pt x="2978016" y="543409"/>
                </a:cubicBezTo>
                <a:cubicBezTo>
                  <a:pt x="3003510" y="578353"/>
                  <a:pt x="3038186" y="595824"/>
                  <a:pt x="3082044" y="595824"/>
                </a:cubicBezTo>
                <a:cubicBezTo>
                  <a:pt x="3108787" y="595824"/>
                  <a:pt x="3132855" y="587980"/>
                  <a:pt x="3154249" y="572291"/>
                </a:cubicBezTo>
                <a:cubicBezTo>
                  <a:pt x="3175643" y="556602"/>
                  <a:pt x="3192223" y="534138"/>
                  <a:pt x="3203990" y="504900"/>
                </a:cubicBezTo>
                <a:cubicBezTo>
                  <a:pt x="3215757" y="475661"/>
                  <a:pt x="3221640" y="440896"/>
                  <a:pt x="3221640" y="400604"/>
                </a:cubicBezTo>
                <a:cubicBezTo>
                  <a:pt x="3221640" y="337491"/>
                  <a:pt x="3209517" y="287750"/>
                  <a:pt x="3185270" y="251380"/>
                </a:cubicBezTo>
                <a:cubicBezTo>
                  <a:pt x="3161024" y="215010"/>
                  <a:pt x="3127863" y="196825"/>
                  <a:pt x="3085788" y="196825"/>
                </a:cubicBezTo>
                <a:close/>
                <a:moveTo>
                  <a:pt x="1171593" y="179710"/>
                </a:moveTo>
                <a:cubicBezTo>
                  <a:pt x="1170880" y="188268"/>
                  <a:pt x="1168384" y="202352"/>
                  <a:pt x="1164105" y="221963"/>
                </a:cubicBezTo>
                <a:cubicBezTo>
                  <a:pt x="1159827" y="241575"/>
                  <a:pt x="1138254" y="325725"/>
                  <a:pt x="1099388" y="474413"/>
                </a:cubicBezTo>
                <a:lnTo>
                  <a:pt x="1245938" y="474413"/>
                </a:lnTo>
                <a:lnTo>
                  <a:pt x="1192453" y="265821"/>
                </a:lnTo>
                <a:cubicBezTo>
                  <a:pt x="1184965" y="235156"/>
                  <a:pt x="1179794" y="206453"/>
                  <a:pt x="1176942" y="179710"/>
                </a:cubicBezTo>
                <a:close/>
                <a:moveTo>
                  <a:pt x="1660740" y="12837"/>
                </a:moveTo>
                <a:lnTo>
                  <a:pt x="2006789" y="12837"/>
                </a:lnTo>
                <a:lnTo>
                  <a:pt x="2112154" y="429486"/>
                </a:lnTo>
                <a:cubicBezTo>
                  <a:pt x="2114650" y="438043"/>
                  <a:pt x="2117949" y="455426"/>
                  <a:pt x="2122049" y="481634"/>
                </a:cubicBezTo>
                <a:cubicBezTo>
                  <a:pt x="2126150" y="507841"/>
                  <a:pt x="2128735" y="528077"/>
                  <a:pt x="2129805" y="542339"/>
                </a:cubicBezTo>
                <a:lnTo>
                  <a:pt x="2133014" y="542339"/>
                </a:lnTo>
                <a:cubicBezTo>
                  <a:pt x="2136936" y="509892"/>
                  <a:pt x="2143176" y="471561"/>
                  <a:pt x="2151733" y="427346"/>
                </a:cubicBezTo>
                <a:lnTo>
                  <a:pt x="2250146" y="12837"/>
                </a:lnTo>
                <a:lnTo>
                  <a:pt x="2590846" y="12837"/>
                </a:lnTo>
                <a:lnTo>
                  <a:pt x="2590846" y="779813"/>
                </a:lnTo>
                <a:lnTo>
                  <a:pt x="2363000" y="779813"/>
                </a:lnTo>
                <a:lnTo>
                  <a:pt x="2363000" y="359420"/>
                </a:lnTo>
                <a:cubicBezTo>
                  <a:pt x="2363000" y="319841"/>
                  <a:pt x="2364248" y="276340"/>
                  <a:pt x="2366744" y="228917"/>
                </a:cubicBezTo>
                <a:lnTo>
                  <a:pt x="2368348" y="193616"/>
                </a:lnTo>
                <a:lnTo>
                  <a:pt x="2361930" y="193616"/>
                </a:lnTo>
                <a:cubicBezTo>
                  <a:pt x="2350520" y="253876"/>
                  <a:pt x="2341784" y="295595"/>
                  <a:pt x="2335722" y="318772"/>
                </a:cubicBezTo>
                <a:lnTo>
                  <a:pt x="2222869" y="779813"/>
                </a:lnTo>
                <a:lnTo>
                  <a:pt x="2005719" y="779813"/>
                </a:lnTo>
                <a:lnTo>
                  <a:pt x="1887517" y="324120"/>
                </a:lnTo>
                <a:cubicBezTo>
                  <a:pt x="1884308" y="312710"/>
                  <a:pt x="1875929" y="269209"/>
                  <a:pt x="1862379" y="193616"/>
                </a:cubicBezTo>
                <a:lnTo>
                  <a:pt x="1855961" y="193616"/>
                </a:lnTo>
                <a:cubicBezTo>
                  <a:pt x="1860953" y="313423"/>
                  <a:pt x="1863449" y="388302"/>
                  <a:pt x="1863449" y="418254"/>
                </a:cubicBezTo>
                <a:lnTo>
                  <a:pt x="1863449" y="779813"/>
                </a:lnTo>
                <a:lnTo>
                  <a:pt x="1660740" y="779813"/>
                </a:lnTo>
                <a:close/>
                <a:moveTo>
                  <a:pt x="1037881" y="12837"/>
                </a:moveTo>
                <a:lnTo>
                  <a:pt x="1324561" y="12837"/>
                </a:lnTo>
                <a:lnTo>
                  <a:pt x="1573267" y="779813"/>
                </a:lnTo>
                <a:lnTo>
                  <a:pt x="1322421" y="779813"/>
                </a:lnTo>
                <a:lnTo>
                  <a:pt x="1288726" y="638613"/>
                </a:lnTo>
                <a:lnTo>
                  <a:pt x="1059809" y="638613"/>
                </a:lnTo>
                <a:lnTo>
                  <a:pt x="1023440" y="779813"/>
                </a:lnTo>
                <a:lnTo>
                  <a:pt x="773664" y="779813"/>
                </a:lnTo>
                <a:close/>
                <a:moveTo>
                  <a:pt x="0" y="12837"/>
                </a:moveTo>
                <a:lnTo>
                  <a:pt x="248705" y="12837"/>
                </a:lnTo>
                <a:lnTo>
                  <a:pt x="365838" y="485110"/>
                </a:lnTo>
                <a:cubicBezTo>
                  <a:pt x="375109" y="523263"/>
                  <a:pt x="380279" y="551788"/>
                  <a:pt x="381349" y="570686"/>
                </a:cubicBezTo>
                <a:lnTo>
                  <a:pt x="386697" y="570686"/>
                </a:lnTo>
                <a:cubicBezTo>
                  <a:pt x="388836" y="546796"/>
                  <a:pt x="394363" y="517201"/>
                  <a:pt x="403277" y="481901"/>
                </a:cubicBezTo>
                <a:lnTo>
                  <a:pt x="517201" y="12837"/>
                </a:lnTo>
                <a:lnTo>
                  <a:pt x="757884" y="12837"/>
                </a:lnTo>
                <a:lnTo>
                  <a:pt x="507039" y="779813"/>
                </a:lnTo>
                <a:lnTo>
                  <a:pt x="247636" y="779813"/>
                </a:lnTo>
                <a:close/>
                <a:moveTo>
                  <a:pt x="3854992" y="0"/>
                </a:moveTo>
                <a:cubicBezTo>
                  <a:pt x="3881735" y="0"/>
                  <a:pt x="3906338" y="1070"/>
                  <a:pt x="3928802" y="3209"/>
                </a:cubicBezTo>
                <a:cubicBezTo>
                  <a:pt x="3951265" y="5349"/>
                  <a:pt x="3971679" y="8023"/>
                  <a:pt x="3990042" y="11232"/>
                </a:cubicBezTo>
                <a:cubicBezTo>
                  <a:pt x="4008405" y="14441"/>
                  <a:pt x="4034167" y="20503"/>
                  <a:pt x="4067328" y="29417"/>
                </a:cubicBezTo>
                <a:lnTo>
                  <a:pt x="4067328" y="224638"/>
                </a:lnTo>
                <a:cubicBezTo>
                  <a:pt x="4002789" y="189338"/>
                  <a:pt x="3939321" y="171687"/>
                  <a:pt x="3876921" y="171687"/>
                </a:cubicBezTo>
                <a:cubicBezTo>
                  <a:pt x="3851248" y="171687"/>
                  <a:pt x="3830567" y="176501"/>
                  <a:pt x="3814878" y="186128"/>
                </a:cubicBezTo>
                <a:cubicBezTo>
                  <a:pt x="3799190" y="195756"/>
                  <a:pt x="3791345" y="208949"/>
                  <a:pt x="3791345" y="225707"/>
                </a:cubicBezTo>
                <a:cubicBezTo>
                  <a:pt x="3791345" y="241753"/>
                  <a:pt x="3797674" y="255035"/>
                  <a:pt x="3810332" y="265554"/>
                </a:cubicBezTo>
                <a:cubicBezTo>
                  <a:pt x="3822990" y="276073"/>
                  <a:pt x="3849466" y="289711"/>
                  <a:pt x="3889758" y="306470"/>
                </a:cubicBezTo>
                <a:cubicBezTo>
                  <a:pt x="3969272" y="338561"/>
                  <a:pt x="4025521" y="373683"/>
                  <a:pt x="4058503" y="411836"/>
                </a:cubicBezTo>
                <a:cubicBezTo>
                  <a:pt x="4091486" y="449988"/>
                  <a:pt x="4107977" y="495272"/>
                  <a:pt x="4107977" y="547688"/>
                </a:cubicBezTo>
                <a:cubicBezTo>
                  <a:pt x="4107977" y="598677"/>
                  <a:pt x="4094338" y="643070"/>
                  <a:pt x="4067061" y="680866"/>
                </a:cubicBezTo>
                <a:cubicBezTo>
                  <a:pt x="4039783" y="718662"/>
                  <a:pt x="4001541" y="746831"/>
                  <a:pt x="3952335" y="765372"/>
                </a:cubicBezTo>
                <a:cubicBezTo>
                  <a:pt x="3903129" y="783914"/>
                  <a:pt x="3843939" y="793184"/>
                  <a:pt x="3774765" y="793184"/>
                </a:cubicBezTo>
                <a:cubicBezTo>
                  <a:pt x="3694537" y="793184"/>
                  <a:pt x="3621084" y="779635"/>
                  <a:pt x="3554406" y="752536"/>
                </a:cubicBezTo>
                <a:lnTo>
                  <a:pt x="3554406" y="542339"/>
                </a:lnTo>
                <a:cubicBezTo>
                  <a:pt x="3586497" y="565873"/>
                  <a:pt x="3621975" y="584860"/>
                  <a:pt x="3660841" y="599301"/>
                </a:cubicBezTo>
                <a:cubicBezTo>
                  <a:pt x="3699707" y="613742"/>
                  <a:pt x="3735899" y="620962"/>
                  <a:pt x="3769416" y="620962"/>
                </a:cubicBezTo>
                <a:cubicBezTo>
                  <a:pt x="3794732" y="620962"/>
                  <a:pt x="3814344" y="616416"/>
                  <a:pt x="3828250" y="607324"/>
                </a:cubicBezTo>
                <a:cubicBezTo>
                  <a:pt x="3842156" y="598231"/>
                  <a:pt x="3849109" y="584949"/>
                  <a:pt x="3849109" y="567477"/>
                </a:cubicBezTo>
                <a:cubicBezTo>
                  <a:pt x="3849109" y="554997"/>
                  <a:pt x="3845632" y="544033"/>
                  <a:pt x="3838679" y="534584"/>
                </a:cubicBezTo>
                <a:cubicBezTo>
                  <a:pt x="3831726" y="525135"/>
                  <a:pt x="3821207" y="516310"/>
                  <a:pt x="3807123" y="508109"/>
                </a:cubicBezTo>
                <a:cubicBezTo>
                  <a:pt x="3793039" y="499908"/>
                  <a:pt x="3766920" y="488676"/>
                  <a:pt x="3728767" y="474413"/>
                </a:cubicBezTo>
                <a:cubicBezTo>
                  <a:pt x="3605395" y="426990"/>
                  <a:pt x="3543709" y="350328"/>
                  <a:pt x="3543709" y="244427"/>
                </a:cubicBezTo>
                <a:cubicBezTo>
                  <a:pt x="3543709" y="170261"/>
                  <a:pt x="3571878" y="110982"/>
                  <a:pt x="3628215" y="66589"/>
                </a:cubicBezTo>
                <a:cubicBezTo>
                  <a:pt x="3684553" y="22197"/>
                  <a:pt x="3760145" y="0"/>
                  <a:pt x="3854992" y="0"/>
                </a:cubicBezTo>
                <a:close/>
                <a:moveTo>
                  <a:pt x="3087927" y="0"/>
                </a:moveTo>
                <a:cubicBezTo>
                  <a:pt x="3161380" y="0"/>
                  <a:pt x="3227078" y="16313"/>
                  <a:pt x="3285020" y="48939"/>
                </a:cubicBezTo>
                <a:cubicBezTo>
                  <a:pt x="3342962" y="81565"/>
                  <a:pt x="3387712" y="128097"/>
                  <a:pt x="3419268" y="188535"/>
                </a:cubicBezTo>
                <a:cubicBezTo>
                  <a:pt x="3450824" y="248973"/>
                  <a:pt x="3466602" y="317524"/>
                  <a:pt x="3466602" y="394186"/>
                </a:cubicBezTo>
                <a:cubicBezTo>
                  <a:pt x="3466602" y="471204"/>
                  <a:pt x="3450022" y="540111"/>
                  <a:pt x="3416861" y="600906"/>
                </a:cubicBezTo>
                <a:cubicBezTo>
                  <a:pt x="3383700" y="661700"/>
                  <a:pt x="3337346" y="708945"/>
                  <a:pt x="3277800" y="742641"/>
                </a:cubicBezTo>
                <a:cubicBezTo>
                  <a:pt x="3218253" y="776337"/>
                  <a:pt x="3151575" y="793184"/>
                  <a:pt x="3077765" y="793184"/>
                </a:cubicBezTo>
                <a:cubicBezTo>
                  <a:pt x="3005739" y="793184"/>
                  <a:pt x="2940219" y="776872"/>
                  <a:pt x="2881208" y="744246"/>
                </a:cubicBezTo>
                <a:cubicBezTo>
                  <a:pt x="2822196" y="711620"/>
                  <a:pt x="2776287" y="665801"/>
                  <a:pt x="2743483" y="606789"/>
                </a:cubicBezTo>
                <a:cubicBezTo>
                  <a:pt x="2710679" y="547777"/>
                  <a:pt x="2694277" y="481010"/>
                  <a:pt x="2694277" y="406487"/>
                </a:cubicBezTo>
                <a:cubicBezTo>
                  <a:pt x="2694277" y="328399"/>
                  <a:pt x="2710857" y="258155"/>
                  <a:pt x="2744018" y="195756"/>
                </a:cubicBezTo>
                <a:cubicBezTo>
                  <a:pt x="2777179" y="133357"/>
                  <a:pt x="2823711" y="85131"/>
                  <a:pt x="2883614" y="51079"/>
                </a:cubicBezTo>
                <a:cubicBezTo>
                  <a:pt x="2943518" y="17026"/>
                  <a:pt x="3011622" y="0"/>
                  <a:pt x="30879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45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802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10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A616E8-26DB-4730-8F3A-B428001B4DBC}"/>
              </a:ext>
            </a:extLst>
          </p:cNvPr>
          <p:cNvSpPr/>
          <p:nvPr/>
        </p:nvSpPr>
        <p:spPr>
          <a:xfrm>
            <a:off x="196672" y="173745"/>
            <a:ext cx="25490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2000" b="1" dirty="0" err="1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SitePrism</a:t>
            </a:r>
            <a:endParaRPr lang="pt-BR" sz="2000" b="1" dirty="0">
              <a:solidFill>
                <a:srgbClr val="A6A6A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defRPr/>
            </a:pPr>
            <a:r>
              <a:rPr lang="pt-BR" sz="28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</a:t>
            </a:r>
            <a:r>
              <a:rPr lang="pt-BR" sz="2800" b="1" dirty="0" err="1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Objects</a:t>
            </a:r>
            <a:endParaRPr lang="pt-BR" sz="2800" b="1" dirty="0">
              <a:solidFill>
                <a:srgbClr val="133C5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8B946A-A074-7840-8799-66A40E31D110}"/>
              </a:ext>
            </a:extLst>
          </p:cNvPr>
          <p:cNvSpPr txBox="1"/>
          <p:nvPr/>
        </p:nvSpPr>
        <p:spPr>
          <a:xfrm>
            <a:off x="551171" y="3223895"/>
            <a:ext cx="43891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defTabSz="64293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1">
                <a:solidFill>
                  <a:srgbClr val="324A6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defRPr>
            </a:lvl1pPr>
          </a:lstStyle>
          <a:p>
            <a:r>
              <a:rPr lang="pt-BR" b="0" i="0" dirty="0">
                <a:solidFill>
                  <a:srgbClr val="093366"/>
                </a:solidFill>
                <a:latin typeface="Inter"/>
              </a:rPr>
              <a:t>Após criação da classe, devemos declarar os elementos da tela. Sendo assim, a manipulação deve ser respeitada conforme foram declaradas. </a:t>
            </a:r>
            <a:endParaRPr lang="pt-BR" b="0" dirty="0">
              <a:solidFill>
                <a:srgbClr val="FF0000"/>
              </a:solidFill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AF34AB4-E932-439A-9C23-471794C91104}"/>
              </a:ext>
            </a:extLst>
          </p:cNvPr>
          <p:cNvGrpSpPr/>
          <p:nvPr/>
        </p:nvGrpSpPr>
        <p:grpSpPr>
          <a:xfrm>
            <a:off x="5653790" y="1469529"/>
            <a:ext cx="4213077" cy="338554"/>
            <a:chOff x="6601151" y="1194015"/>
            <a:chExt cx="4213077" cy="338554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D300C15-D1E8-4E57-AEBA-D591E37FF1A9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BC1FF07D-45C4-4C19-8FB4-577E3F77774B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DECLARANDO ELEMENTOS</a:t>
              </a:r>
              <a:endPara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A317D16A-3655-4BED-8F67-C58670B1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07" y="1944745"/>
            <a:ext cx="5034042" cy="228736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2018B58-1825-4B22-B047-687DF754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307" y="4847427"/>
            <a:ext cx="5034042" cy="1466226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BFB8362-6DEA-4AD1-8DC9-608B04C5C991}"/>
              </a:ext>
            </a:extLst>
          </p:cNvPr>
          <p:cNvGrpSpPr/>
          <p:nvPr/>
        </p:nvGrpSpPr>
        <p:grpSpPr>
          <a:xfrm>
            <a:off x="5653790" y="4415301"/>
            <a:ext cx="4213077" cy="338554"/>
            <a:chOff x="6601151" y="1194015"/>
            <a:chExt cx="4213077" cy="338554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E18BF983-0173-48F7-B980-4C95223C6BAA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0DDD375-65FB-40A5-8A55-5AC04AFD7AA5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pt-BR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MANIPULANDO ELEMENTOS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406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">
            <a:extLst>
              <a:ext uri="{FF2B5EF4-FFF2-40B4-BE49-F238E27FC236}">
                <a16:creationId xmlns:a16="http://schemas.microsoft.com/office/drawing/2014/main" id="{7A4267DB-EF0D-42A1-A297-ABEF9D753139}"/>
              </a:ext>
            </a:extLst>
          </p:cNvPr>
          <p:cNvSpPr/>
          <p:nvPr/>
        </p:nvSpPr>
        <p:spPr>
          <a:xfrm>
            <a:off x="828025" y="4685100"/>
            <a:ext cx="3656569" cy="294659"/>
          </a:xfrm>
          <a:prstGeom prst="rect">
            <a:avLst/>
          </a:prstGeom>
          <a:solidFill>
            <a:srgbClr val="3E7C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>
              <a:latin typeface="Infra Light" panose="020B0300000000020000" pitchFamily="34" charset="77"/>
            </a:endParaRPr>
          </a:p>
        </p:txBody>
      </p:sp>
      <p:sp>
        <p:nvSpPr>
          <p:cNvPr id="3" name="capa de…">
            <a:extLst>
              <a:ext uri="{FF2B5EF4-FFF2-40B4-BE49-F238E27FC236}">
                <a16:creationId xmlns:a16="http://schemas.microsoft.com/office/drawing/2014/main" id="{EC52C5A2-CE91-48D5-957B-09687AA730AD}"/>
              </a:ext>
            </a:extLst>
          </p:cNvPr>
          <p:cNvSpPr txBox="1"/>
          <p:nvPr/>
        </p:nvSpPr>
        <p:spPr>
          <a:xfrm>
            <a:off x="828025" y="4223725"/>
            <a:ext cx="5267975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praticar?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16FEF2-421B-4D24-8975-B52B8C17BE73}"/>
              </a:ext>
            </a:extLst>
          </p:cNvPr>
          <p:cNvSpPr txBox="1"/>
          <p:nvPr/>
        </p:nvSpPr>
        <p:spPr>
          <a:xfrm>
            <a:off x="747928" y="3450845"/>
            <a:ext cx="53480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>
                <a:solidFill>
                  <a:srgbClr val="FFFFFF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Vamos</a:t>
            </a:r>
          </a:p>
        </p:txBody>
      </p:sp>
    </p:spTree>
    <p:extLst>
      <p:ext uri="{BB962C8B-B14F-4D97-AF65-F5344CB8AC3E}">
        <p14:creationId xmlns:p14="http://schemas.microsoft.com/office/powerpoint/2010/main" val="112978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E5B21FC-899E-4A13-98D3-0CC1CAA4865A}"/>
              </a:ext>
            </a:extLst>
          </p:cNvPr>
          <p:cNvSpPr/>
          <p:nvPr/>
        </p:nvSpPr>
        <p:spPr>
          <a:xfrm>
            <a:off x="196672" y="173745"/>
            <a:ext cx="29931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VAMOS PRATICAR?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RELEMBRANDO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133C55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F85ED58-F7DB-4968-9D95-34DBCF7D8962}"/>
              </a:ext>
            </a:extLst>
          </p:cNvPr>
          <p:cNvSpPr txBox="1"/>
          <p:nvPr/>
        </p:nvSpPr>
        <p:spPr>
          <a:xfrm>
            <a:off x="7840218" y="2444504"/>
            <a:ext cx="1863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BR" sz="1400" b="1" dirty="0">
                <a:solidFill>
                  <a:srgbClr val="84D2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Manipular elementos criados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7A7619-0D6D-4D31-B713-6C8338C5FC6E}"/>
              </a:ext>
            </a:extLst>
          </p:cNvPr>
          <p:cNvSpPr txBox="1"/>
          <p:nvPr/>
        </p:nvSpPr>
        <p:spPr>
          <a:xfrm>
            <a:off x="10589293" y="2076695"/>
            <a:ext cx="1427246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pt-BR" sz="1400" b="1" dirty="0">
                <a:solidFill>
                  <a:srgbClr val="91E5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 automação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C883298-D7EA-4EF3-97CB-5B5DDBDAD401}"/>
              </a:ext>
            </a:extLst>
          </p:cNvPr>
          <p:cNvSpPr txBox="1"/>
          <p:nvPr/>
        </p:nvSpPr>
        <p:spPr>
          <a:xfrm>
            <a:off x="3434355" y="2449135"/>
            <a:ext cx="1771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BR" sz="1400" b="1" dirty="0">
                <a:solidFill>
                  <a:srgbClr val="386F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 pasta “</a:t>
            </a:r>
            <a:r>
              <a:rPr lang="pt-BR" sz="1400" b="1" dirty="0" err="1">
                <a:solidFill>
                  <a:srgbClr val="386F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pt-BR" sz="1400" b="1" dirty="0">
                <a:solidFill>
                  <a:srgbClr val="386F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e classes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61D5005-4553-4CA2-8311-C713137D37B9}"/>
              </a:ext>
            </a:extLst>
          </p:cNvPr>
          <p:cNvSpPr txBox="1"/>
          <p:nvPr/>
        </p:nvSpPr>
        <p:spPr>
          <a:xfrm>
            <a:off x="6066306" y="2442971"/>
            <a:ext cx="1083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BR" sz="1400" b="1" dirty="0">
                <a:solidFill>
                  <a:srgbClr val="59A5D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Criar elementos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D49493A-E565-4696-8C26-CAEF9AA17112}"/>
              </a:ext>
            </a:extLst>
          </p:cNvPr>
          <p:cNvSpPr txBox="1"/>
          <p:nvPr/>
        </p:nvSpPr>
        <p:spPr>
          <a:xfrm>
            <a:off x="1510736" y="2440691"/>
            <a:ext cx="1427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BR" sz="1400" b="1" dirty="0">
                <a:solidFill>
                  <a:srgbClr val="133C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Configurar arquivo </a:t>
            </a:r>
            <a:r>
              <a:rPr lang="pt-BR" sz="1400" b="1" dirty="0" err="1">
                <a:solidFill>
                  <a:srgbClr val="133C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env.rb</a:t>
            </a:r>
            <a:endParaRPr lang="pt-BR" sz="1400" b="1" dirty="0">
              <a:solidFill>
                <a:srgbClr val="133C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7AB8A0D-6408-49ED-878B-930C54733A39}"/>
              </a:ext>
            </a:extLst>
          </p:cNvPr>
          <p:cNvGrpSpPr/>
          <p:nvPr/>
        </p:nvGrpSpPr>
        <p:grpSpPr>
          <a:xfrm>
            <a:off x="0" y="2965179"/>
            <a:ext cx="12192000" cy="1283634"/>
            <a:chOff x="0" y="2965179"/>
            <a:chExt cx="12192000" cy="1283634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BE155145-FE31-42C9-8354-9D14EBD68E70}"/>
                </a:ext>
              </a:extLst>
            </p:cNvPr>
            <p:cNvSpPr/>
            <p:nvPr/>
          </p:nvSpPr>
          <p:spPr>
            <a:xfrm>
              <a:off x="8400191" y="3091510"/>
              <a:ext cx="1720863" cy="1157302"/>
            </a:xfrm>
            <a:custGeom>
              <a:avLst/>
              <a:gdLst>
                <a:gd name="connsiteX0" fmla="*/ 0 w 2090975"/>
                <a:gd name="connsiteY0" fmla="*/ 0 h 1406207"/>
                <a:gd name="connsiteX1" fmla="*/ 778815 w 2090975"/>
                <a:gd name="connsiteY1" fmla="*/ 0 h 1406207"/>
                <a:gd name="connsiteX2" fmla="*/ 2090975 w 2090975"/>
                <a:gd name="connsiteY2" fmla="*/ 1406207 h 1406207"/>
                <a:gd name="connsiteX3" fmla="*/ 1312160 w 2090975"/>
                <a:gd name="connsiteY3" fmla="*/ 1406207 h 1406207"/>
                <a:gd name="connsiteX4" fmla="*/ 391651 w 2090975"/>
                <a:gd name="connsiteY4" fmla="*/ 419722 h 1406207"/>
                <a:gd name="connsiteX5" fmla="*/ 388438 w 2090975"/>
                <a:gd name="connsiteY5" fmla="*/ 419722 h 1406207"/>
                <a:gd name="connsiteX6" fmla="*/ 390205 w 2090975"/>
                <a:gd name="connsiteY6" fmla="*/ 418172 h 14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0975" h="1406207">
                  <a:moveTo>
                    <a:pt x="0" y="0"/>
                  </a:moveTo>
                  <a:lnTo>
                    <a:pt x="778815" y="0"/>
                  </a:lnTo>
                  <a:lnTo>
                    <a:pt x="2090975" y="1406207"/>
                  </a:lnTo>
                  <a:lnTo>
                    <a:pt x="1312160" y="1406207"/>
                  </a:lnTo>
                  <a:lnTo>
                    <a:pt x="391651" y="419722"/>
                  </a:lnTo>
                  <a:lnTo>
                    <a:pt x="388438" y="419722"/>
                  </a:lnTo>
                  <a:lnTo>
                    <a:pt x="390205" y="418172"/>
                  </a:lnTo>
                  <a:close/>
                </a:path>
              </a:pathLst>
            </a:custGeom>
            <a:solidFill>
              <a:srgbClr val="54C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48A222AE-08F9-4D57-AC70-AAF6820D4373}"/>
                </a:ext>
              </a:extLst>
            </p:cNvPr>
            <p:cNvSpPr/>
            <p:nvPr/>
          </p:nvSpPr>
          <p:spPr>
            <a:xfrm>
              <a:off x="8628390" y="3342150"/>
              <a:ext cx="219205" cy="100151"/>
            </a:xfrm>
            <a:prstGeom prst="rect">
              <a:avLst/>
            </a:prstGeom>
            <a:solidFill>
              <a:srgbClr val="54C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4855CEB1-963E-4D21-9E0B-05D92141F4F4}"/>
                </a:ext>
              </a:extLst>
            </p:cNvPr>
            <p:cNvSpPr/>
            <p:nvPr/>
          </p:nvSpPr>
          <p:spPr>
            <a:xfrm>
              <a:off x="6235733" y="3091510"/>
              <a:ext cx="1720863" cy="1157302"/>
            </a:xfrm>
            <a:custGeom>
              <a:avLst/>
              <a:gdLst>
                <a:gd name="connsiteX0" fmla="*/ 0 w 2090975"/>
                <a:gd name="connsiteY0" fmla="*/ 0 h 1406207"/>
                <a:gd name="connsiteX1" fmla="*/ 778815 w 2090975"/>
                <a:gd name="connsiteY1" fmla="*/ 0 h 1406207"/>
                <a:gd name="connsiteX2" fmla="*/ 2090975 w 2090975"/>
                <a:gd name="connsiteY2" fmla="*/ 1406207 h 1406207"/>
                <a:gd name="connsiteX3" fmla="*/ 1312160 w 2090975"/>
                <a:gd name="connsiteY3" fmla="*/ 1406207 h 1406207"/>
                <a:gd name="connsiteX4" fmla="*/ 391651 w 2090975"/>
                <a:gd name="connsiteY4" fmla="*/ 419722 h 1406207"/>
                <a:gd name="connsiteX5" fmla="*/ 388438 w 2090975"/>
                <a:gd name="connsiteY5" fmla="*/ 419722 h 1406207"/>
                <a:gd name="connsiteX6" fmla="*/ 390205 w 2090975"/>
                <a:gd name="connsiteY6" fmla="*/ 418172 h 14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0975" h="1406207">
                  <a:moveTo>
                    <a:pt x="0" y="0"/>
                  </a:moveTo>
                  <a:lnTo>
                    <a:pt x="778815" y="0"/>
                  </a:lnTo>
                  <a:lnTo>
                    <a:pt x="2090975" y="1406207"/>
                  </a:lnTo>
                  <a:lnTo>
                    <a:pt x="1312160" y="1406207"/>
                  </a:lnTo>
                  <a:lnTo>
                    <a:pt x="391651" y="419722"/>
                  </a:lnTo>
                  <a:lnTo>
                    <a:pt x="388438" y="419722"/>
                  </a:lnTo>
                  <a:lnTo>
                    <a:pt x="390205" y="418172"/>
                  </a:lnTo>
                  <a:close/>
                </a:path>
              </a:pathLst>
            </a:custGeom>
            <a:solidFill>
              <a:srgbClr val="308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308935F-B7A2-48C8-8016-3520D9EEB03F}"/>
                </a:ext>
              </a:extLst>
            </p:cNvPr>
            <p:cNvSpPr/>
            <p:nvPr/>
          </p:nvSpPr>
          <p:spPr>
            <a:xfrm>
              <a:off x="1900799" y="3085787"/>
              <a:ext cx="1720863" cy="1157302"/>
            </a:xfrm>
            <a:custGeom>
              <a:avLst/>
              <a:gdLst>
                <a:gd name="connsiteX0" fmla="*/ 0 w 2090975"/>
                <a:gd name="connsiteY0" fmla="*/ 0 h 1406207"/>
                <a:gd name="connsiteX1" fmla="*/ 778815 w 2090975"/>
                <a:gd name="connsiteY1" fmla="*/ 0 h 1406207"/>
                <a:gd name="connsiteX2" fmla="*/ 2090975 w 2090975"/>
                <a:gd name="connsiteY2" fmla="*/ 1406207 h 1406207"/>
                <a:gd name="connsiteX3" fmla="*/ 1312160 w 2090975"/>
                <a:gd name="connsiteY3" fmla="*/ 1406207 h 1406207"/>
                <a:gd name="connsiteX4" fmla="*/ 391651 w 2090975"/>
                <a:gd name="connsiteY4" fmla="*/ 419722 h 1406207"/>
                <a:gd name="connsiteX5" fmla="*/ 388438 w 2090975"/>
                <a:gd name="connsiteY5" fmla="*/ 419722 h 1406207"/>
                <a:gd name="connsiteX6" fmla="*/ 390205 w 2090975"/>
                <a:gd name="connsiteY6" fmla="*/ 418172 h 14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0975" h="1406207">
                  <a:moveTo>
                    <a:pt x="0" y="0"/>
                  </a:moveTo>
                  <a:lnTo>
                    <a:pt x="778815" y="0"/>
                  </a:lnTo>
                  <a:lnTo>
                    <a:pt x="2090975" y="1406207"/>
                  </a:lnTo>
                  <a:lnTo>
                    <a:pt x="1312160" y="1406207"/>
                  </a:lnTo>
                  <a:lnTo>
                    <a:pt x="391651" y="419722"/>
                  </a:lnTo>
                  <a:lnTo>
                    <a:pt x="388438" y="419722"/>
                  </a:lnTo>
                  <a:lnTo>
                    <a:pt x="390205" y="418172"/>
                  </a:lnTo>
                  <a:close/>
                </a:path>
              </a:pathLst>
            </a:custGeom>
            <a:solidFill>
              <a:srgbClr val="113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8405C9D0-F85B-4620-8807-316707383243}"/>
                </a:ext>
              </a:extLst>
            </p:cNvPr>
            <p:cNvSpPr/>
            <p:nvPr/>
          </p:nvSpPr>
          <p:spPr>
            <a:xfrm>
              <a:off x="4071277" y="3091510"/>
              <a:ext cx="1720863" cy="1157302"/>
            </a:xfrm>
            <a:custGeom>
              <a:avLst/>
              <a:gdLst>
                <a:gd name="connsiteX0" fmla="*/ 0 w 2090975"/>
                <a:gd name="connsiteY0" fmla="*/ 0 h 1406207"/>
                <a:gd name="connsiteX1" fmla="*/ 778815 w 2090975"/>
                <a:gd name="connsiteY1" fmla="*/ 0 h 1406207"/>
                <a:gd name="connsiteX2" fmla="*/ 2090975 w 2090975"/>
                <a:gd name="connsiteY2" fmla="*/ 1406207 h 1406207"/>
                <a:gd name="connsiteX3" fmla="*/ 1312160 w 2090975"/>
                <a:gd name="connsiteY3" fmla="*/ 1406207 h 1406207"/>
                <a:gd name="connsiteX4" fmla="*/ 391651 w 2090975"/>
                <a:gd name="connsiteY4" fmla="*/ 419722 h 1406207"/>
                <a:gd name="connsiteX5" fmla="*/ 388438 w 2090975"/>
                <a:gd name="connsiteY5" fmla="*/ 419722 h 1406207"/>
                <a:gd name="connsiteX6" fmla="*/ 390205 w 2090975"/>
                <a:gd name="connsiteY6" fmla="*/ 418172 h 14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0975" h="1406207">
                  <a:moveTo>
                    <a:pt x="0" y="0"/>
                  </a:moveTo>
                  <a:lnTo>
                    <a:pt x="778815" y="0"/>
                  </a:lnTo>
                  <a:lnTo>
                    <a:pt x="2090975" y="1406207"/>
                  </a:lnTo>
                  <a:lnTo>
                    <a:pt x="1312160" y="1406207"/>
                  </a:lnTo>
                  <a:lnTo>
                    <a:pt x="391651" y="419722"/>
                  </a:lnTo>
                  <a:lnTo>
                    <a:pt x="388438" y="419722"/>
                  </a:lnTo>
                  <a:lnTo>
                    <a:pt x="390205" y="418172"/>
                  </a:lnTo>
                  <a:close/>
                </a:path>
              </a:pathLst>
            </a:custGeom>
            <a:solidFill>
              <a:srgbClr val="2F5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ADABCE-CE9E-40C0-9192-93D9C97813F8}"/>
                </a:ext>
              </a:extLst>
            </p:cNvPr>
            <p:cNvSpPr/>
            <p:nvPr/>
          </p:nvSpPr>
          <p:spPr>
            <a:xfrm>
              <a:off x="0" y="3442079"/>
              <a:ext cx="12192000" cy="577852"/>
            </a:xfrm>
            <a:prstGeom prst="rect">
              <a:avLst/>
            </a:prstGeom>
            <a:pattFill prst="wdUpDiag">
              <a:fgClr>
                <a:schemeClr val="bg1"/>
              </a:fgClr>
              <a:bgClr>
                <a:srgbClr val="DFDFDB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9D39B1FB-6CC7-498D-948D-74A58A1830C4}"/>
                </a:ext>
              </a:extLst>
            </p:cNvPr>
            <p:cNvSpPr/>
            <p:nvPr/>
          </p:nvSpPr>
          <p:spPr>
            <a:xfrm>
              <a:off x="4336099" y="3342150"/>
              <a:ext cx="219205" cy="100151"/>
            </a:xfrm>
            <a:prstGeom prst="rect">
              <a:avLst/>
            </a:prstGeom>
            <a:solidFill>
              <a:srgbClr val="2F5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53801F82-E140-4061-86F6-268B308CBA7A}"/>
                </a:ext>
              </a:extLst>
            </p:cNvPr>
            <p:cNvSpPr/>
            <p:nvPr/>
          </p:nvSpPr>
          <p:spPr>
            <a:xfrm>
              <a:off x="2989048" y="3091511"/>
              <a:ext cx="1720863" cy="1157302"/>
            </a:xfrm>
            <a:prstGeom prst="parallelogram">
              <a:avLst>
                <a:gd name="adj" fmla="val 93312"/>
              </a:avLst>
            </a:prstGeom>
            <a:solidFill>
              <a:srgbClr val="386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5B7676-ADD4-4CDB-984D-DE11150F37B0}"/>
                </a:ext>
              </a:extLst>
            </p:cNvPr>
            <p:cNvSpPr/>
            <p:nvPr/>
          </p:nvSpPr>
          <p:spPr>
            <a:xfrm>
              <a:off x="2135671" y="3380218"/>
              <a:ext cx="184142" cy="62233"/>
            </a:xfrm>
            <a:prstGeom prst="rect">
              <a:avLst/>
            </a:prstGeom>
            <a:solidFill>
              <a:srgbClr val="113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3054BBC-72CA-4AD1-803E-351E177A6BFE}"/>
                </a:ext>
              </a:extLst>
            </p:cNvPr>
            <p:cNvSpPr/>
            <p:nvPr/>
          </p:nvSpPr>
          <p:spPr>
            <a:xfrm>
              <a:off x="806113" y="3085787"/>
              <a:ext cx="1720863" cy="1157302"/>
            </a:xfrm>
            <a:prstGeom prst="parallelogram">
              <a:avLst>
                <a:gd name="adj" fmla="val 93312"/>
              </a:avLst>
            </a:prstGeom>
            <a:solidFill>
              <a:srgbClr val="133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AB3649C-86D4-4244-96EB-0A24527886A2}"/>
                </a:ext>
              </a:extLst>
            </p:cNvPr>
            <p:cNvSpPr/>
            <p:nvPr/>
          </p:nvSpPr>
          <p:spPr>
            <a:xfrm>
              <a:off x="6463933" y="3342150"/>
              <a:ext cx="219205" cy="100151"/>
            </a:xfrm>
            <a:prstGeom prst="rect">
              <a:avLst/>
            </a:prstGeom>
            <a:solidFill>
              <a:srgbClr val="308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457FD88E-8062-4395-A537-A667C3612410}"/>
                </a:ext>
              </a:extLst>
            </p:cNvPr>
            <p:cNvSpPr/>
            <p:nvPr/>
          </p:nvSpPr>
          <p:spPr>
            <a:xfrm>
              <a:off x="5153505" y="3091511"/>
              <a:ext cx="1720863" cy="1157302"/>
            </a:xfrm>
            <a:prstGeom prst="parallelogram">
              <a:avLst>
                <a:gd name="adj" fmla="val 93312"/>
              </a:avLst>
            </a:prstGeom>
            <a:solidFill>
              <a:srgbClr val="59A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0DBFED91-A15E-408A-B4E5-69423C3D2CEE}"/>
                </a:ext>
              </a:extLst>
            </p:cNvPr>
            <p:cNvSpPr/>
            <p:nvPr/>
          </p:nvSpPr>
          <p:spPr>
            <a:xfrm>
              <a:off x="7317962" y="3091511"/>
              <a:ext cx="1720863" cy="1157302"/>
            </a:xfrm>
            <a:prstGeom prst="parallelogram">
              <a:avLst>
                <a:gd name="adj" fmla="val 93312"/>
              </a:avLst>
            </a:prstGeom>
            <a:solidFill>
              <a:srgbClr val="84D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B87C6C72-050D-4FEC-9081-A63EA4C72247}"/>
                </a:ext>
              </a:extLst>
            </p:cNvPr>
            <p:cNvSpPr/>
            <p:nvPr/>
          </p:nvSpPr>
          <p:spPr>
            <a:xfrm rot="2700000">
              <a:off x="9891164" y="2322768"/>
              <a:ext cx="1110322" cy="2395143"/>
            </a:xfrm>
            <a:custGeom>
              <a:avLst/>
              <a:gdLst>
                <a:gd name="connsiteX0" fmla="*/ 555161 w 1110322"/>
                <a:gd name="connsiteY0" fmla="*/ 0 h 2395143"/>
                <a:gd name="connsiteX1" fmla="*/ 1110322 w 1110322"/>
                <a:gd name="connsiteY1" fmla="*/ 822557 h 2395143"/>
                <a:gd name="connsiteX2" fmla="*/ 802308 w 1110322"/>
                <a:gd name="connsiteY2" fmla="*/ 822557 h 2395143"/>
                <a:gd name="connsiteX3" fmla="*/ 841034 w 1110322"/>
                <a:gd name="connsiteY3" fmla="*/ 1941915 h 2395143"/>
                <a:gd name="connsiteX4" fmla="*/ 387806 w 1110322"/>
                <a:gd name="connsiteY4" fmla="*/ 2395143 h 2395143"/>
                <a:gd name="connsiteX5" fmla="*/ 333400 w 1110322"/>
                <a:gd name="connsiteY5" fmla="*/ 822557 h 2395143"/>
                <a:gd name="connsiteX6" fmla="*/ 0 w 1110322"/>
                <a:gd name="connsiteY6" fmla="*/ 822557 h 239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322" h="2395143">
                  <a:moveTo>
                    <a:pt x="555161" y="0"/>
                  </a:moveTo>
                  <a:lnTo>
                    <a:pt x="1110322" y="822557"/>
                  </a:lnTo>
                  <a:lnTo>
                    <a:pt x="802308" y="822557"/>
                  </a:lnTo>
                  <a:lnTo>
                    <a:pt x="841034" y="1941915"/>
                  </a:lnTo>
                  <a:lnTo>
                    <a:pt x="387806" y="2395143"/>
                  </a:lnTo>
                  <a:lnTo>
                    <a:pt x="333400" y="822557"/>
                  </a:lnTo>
                  <a:lnTo>
                    <a:pt x="0" y="822557"/>
                  </a:lnTo>
                  <a:close/>
                </a:path>
              </a:pathLst>
            </a:custGeom>
            <a:solidFill>
              <a:srgbClr val="91E5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209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E5B21FC-899E-4A13-98D3-0CC1CAA4865A}"/>
              </a:ext>
            </a:extLst>
          </p:cNvPr>
          <p:cNvSpPr/>
          <p:nvPr/>
        </p:nvSpPr>
        <p:spPr>
          <a:xfrm>
            <a:off x="196672" y="173745"/>
            <a:ext cx="5796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VAMOS PRATICAR?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AUTOMATIZANDO NA PRÁTICA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133C55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C7DBE80E-5688-4FF1-8D46-DC1FFD083081}"/>
              </a:ext>
            </a:extLst>
          </p:cNvPr>
          <p:cNvGrpSpPr/>
          <p:nvPr/>
        </p:nvGrpSpPr>
        <p:grpSpPr>
          <a:xfrm>
            <a:off x="1877294" y="1791503"/>
            <a:ext cx="8440894" cy="3119164"/>
            <a:chOff x="1110811" y="1468775"/>
            <a:chExt cx="8440894" cy="335014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8FFEBDA-C35F-48AE-96B2-A0D8C8448708}"/>
                </a:ext>
              </a:extLst>
            </p:cNvPr>
            <p:cNvSpPr/>
            <p:nvPr/>
          </p:nvSpPr>
          <p:spPr>
            <a:xfrm>
              <a:off x="1110811" y="1505534"/>
              <a:ext cx="8324733" cy="33133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Google Shape;1332;p33">
              <a:extLst>
                <a:ext uri="{FF2B5EF4-FFF2-40B4-BE49-F238E27FC236}">
                  <a16:creationId xmlns:a16="http://schemas.microsoft.com/office/drawing/2014/main" id="{494D360C-EB12-4D0D-9F18-62C5D3EDF532}"/>
                </a:ext>
              </a:extLst>
            </p:cNvPr>
            <p:cNvSpPr/>
            <p:nvPr/>
          </p:nvSpPr>
          <p:spPr>
            <a:xfrm>
              <a:off x="1110811" y="1468779"/>
              <a:ext cx="82529" cy="36640"/>
            </a:xfrm>
            <a:custGeom>
              <a:avLst/>
              <a:gdLst/>
              <a:ahLst/>
              <a:cxnLst/>
              <a:rect l="l" t="t" r="r" b="b"/>
              <a:pathLst>
                <a:path w="3370" h="1608" extrusionOk="0">
                  <a:moveTo>
                    <a:pt x="1691" y="0"/>
                  </a:moveTo>
                  <a:cubicBezTo>
                    <a:pt x="751" y="0"/>
                    <a:pt x="0" y="715"/>
                    <a:pt x="0" y="1608"/>
                  </a:cubicBezTo>
                  <a:lnTo>
                    <a:pt x="3370" y="1608"/>
                  </a:lnTo>
                  <a:cubicBezTo>
                    <a:pt x="3370" y="727"/>
                    <a:pt x="2608" y="0"/>
                    <a:pt x="1691" y="0"/>
                  </a:cubicBezTo>
                  <a:close/>
                </a:path>
              </a:pathLst>
            </a:custGeom>
            <a:solidFill>
              <a:srgbClr val="519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30;p33">
              <a:extLst>
                <a:ext uri="{FF2B5EF4-FFF2-40B4-BE49-F238E27FC236}">
                  <a16:creationId xmlns:a16="http://schemas.microsoft.com/office/drawing/2014/main" id="{597D5424-3930-4FAC-A910-AB581BC43510}"/>
                </a:ext>
              </a:extLst>
            </p:cNvPr>
            <p:cNvSpPr/>
            <p:nvPr/>
          </p:nvSpPr>
          <p:spPr>
            <a:xfrm>
              <a:off x="1227743" y="1827159"/>
              <a:ext cx="521263" cy="140090"/>
            </a:xfrm>
            <a:custGeom>
              <a:avLst/>
              <a:gdLst/>
              <a:ahLst/>
              <a:cxnLst/>
              <a:rect l="l" t="t" r="r" b="b"/>
              <a:pathLst>
                <a:path w="16932" h="6148" extrusionOk="0">
                  <a:moveTo>
                    <a:pt x="1" y="1"/>
                  </a:moveTo>
                  <a:lnTo>
                    <a:pt x="1" y="5894"/>
                  </a:lnTo>
                  <a:cubicBezTo>
                    <a:pt x="1" y="6041"/>
                    <a:pt x="121" y="6148"/>
                    <a:pt x="264" y="6148"/>
                  </a:cubicBezTo>
                  <a:cubicBezTo>
                    <a:pt x="294" y="6148"/>
                    <a:pt x="326" y="6143"/>
                    <a:pt x="358" y="6132"/>
                  </a:cubicBezTo>
                  <a:cubicBezTo>
                    <a:pt x="1096" y="5882"/>
                    <a:pt x="3203" y="5418"/>
                    <a:pt x="8466" y="5418"/>
                  </a:cubicBezTo>
                  <a:cubicBezTo>
                    <a:pt x="13740" y="5418"/>
                    <a:pt x="15836" y="5894"/>
                    <a:pt x="16574" y="6132"/>
                  </a:cubicBezTo>
                  <a:cubicBezTo>
                    <a:pt x="16606" y="6143"/>
                    <a:pt x="16637" y="6148"/>
                    <a:pt x="16668" y="6148"/>
                  </a:cubicBezTo>
                  <a:cubicBezTo>
                    <a:pt x="16810" y="6148"/>
                    <a:pt x="16931" y="6041"/>
                    <a:pt x="16931" y="5894"/>
                  </a:cubicBezTo>
                  <a:lnTo>
                    <a:pt x="16931" y="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31;p33">
              <a:extLst>
                <a:ext uri="{FF2B5EF4-FFF2-40B4-BE49-F238E27FC236}">
                  <a16:creationId xmlns:a16="http://schemas.microsoft.com/office/drawing/2014/main" id="{058C2749-B739-4E19-AC31-68BFFFECADA2}"/>
                </a:ext>
              </a:extLst>
            </p:cNvPr>
            <p:cNvSpPr/>
            <p:nvPr/>
          </p:nvSpPr>
          <p:spPr>
            <a:xfrm>
              <a:off x="1162879" y="1468775"/>
              <a:ext cx="599675" cy="462859"/>
            </a:xfrm>
            <a:custGeom>
              <a:avLst/>
              <a:gdLst/>
              <a:ahLst/>
              <a:cxnLst/>
              <a:rect l="l" t="t" r="r" b="b"/>
              <a:pathLst>
                <a:path w="19479" h="20313" extrusionOk="0">
                  <a:moveTo>
                    <a:pt x="17800" y="0"/>
                  </a:moveTo>
                  <a:lnTo>
                    <a:pt x="1679" y="0"/>
                  </a:lnTo>
                  <a:lnTo>
                    <a:pt x="0" y="0"/>
                  </a:lnTo>
                  <a:cubicBezTo>
                    <a:pt x="929" y="0"/>
                    <a:pt x="1679" y="715"/>
                    <a:pt x="1679" y="1608"/>
                  </a:cubicBezTo>
                  <a:lnTo>
                    <a:pt x="1679" y="19360"/>
                  </a:lnTo>
                  <a:cubicBezTo>
                    <a:pt x="1679" y="19884"/>
                    <a:pt x="2119" y="20312"/>
                    <a:pt x="2679" y="20312"/>
                  </a:cubicBezTo>
                  <a:lnTo>
                    <a:pt x="18479" y="20312"/>
                  </a:lnTo>
                  <a:cubicBezTo>
                    <a:pt x="19026" y="20312"/>
                    <a:pt x="19479" y="19884"/>
                    <a:pt x="19479" y="19360"/>
                  </a:cubicBezTo>
                  <a:lnTo>
                    <a:pt x="19479" y="1608"/>
                  </a:lnTo>
                  <a:cubicBezTo>
                    <a:pt x="19479" y="727"/>
                    <a:pt x="18717" y="0"/>
                    <a:pt x="17800" y="0"/>
                  </a:cubicBezTo>
                  <a:close/>
                </a:path>
              </a:pathLst>
            </a:custGeom>
            <a:solidFill>
              <a:srgbClr val="3E7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33;p33">
              <a:extLst>
                <a:ext uri="{FF2B5EF4-FFF2-40B4-BE49-F238E27FC236}">
                  <a16:creationId xmlns:a16="http://schemas.microsoft.com/office/drawing/2014/main" id="{0AFBDB18-6BF5-4872-AE0D-2E29FBFDC5E7}"/>
                </a:ext>
              </a:extLst>
            </p:cNvPr>
            <p:cNvSpPr/>
            <p:nvPr/>
          </p:nvSpPr>
          <p:spPr>
            <a:xfrm>
              <a:off x="1110822" y="1468775"/>
              <a:ext cx="103747" cy="36640"/>
            </a:xfrm>
            <a:custGeom>
              <a:avLst/>
              <a:gdLst/>
              <a:ahLst/>
              <a:cxnLst/>
              <a:rect l="l" t="t" r="r" b="b"/>
              <a:pathLst>
                <a:path w="3370" h="1608" extrusionOk="0">
                  <a:moveTo>
                    <a:pt x="1691" y="0"/>
                  </a:moveTo>
                  <a:cubicBezTo>
                    <a:pt x="751" y="0"/>
                    <a:pt x="0" y="715"/>
                    <a:pt x="0" y="1608"/>
                  </a:cubicBezTo>
                  <a:lnTo>
                    <a:pt x="3370" y="1608"/>
                  </a:lnTo>
                  <a:cubicBezTo>
                    <a:pt x="3370" y="727"/>
                    <a:pt x="2608" y="0"/>
                    <a:pt x="1691" y="0"/>
                  </a:cubicBezTo>
                  <a:close/>
                </a:path>
              </a:pathLst>
            </a:custGeom>
            <a:solidFill>
              <a:srgbClr val="286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013A69C5-8B30-456F-A139-5BF2C0BBE492}"/>
                </a:ext>
              </a:extLst>
            </p:cNvPr>
            <p:cNvSpPr/>
            <p:nvPr/>
          </p:nvSpPr>
          <p:spPr>
            <a:xfrm>
              <a:off x="9434773" y="1505562"/>
              <a:ext cx="116932" cy="3313357"/>
            </a:xfrm>
            <a:custGeom>
              <a:avLst/>
              <a:gdLst>
                <a:gd name="connsiteX0" fmla="*/ 49 w 150558"/>
                <a:gd name="connsiteY0" fmla="*/ 0 h 3920220"/>
                <a:gd name="connsiteX1" fmla="*/ 72962 w 150558"/>
                <a:gd name="connsiteY1" fmla="*/ 0 h 3920220"/>
                <a:gd name="connsiteX2" fmla="*/ 144523 w 150558"/>
                <a:gd name="connsiteY2" fmla="*/ 58418 h 3920220"/>
                <a:gd name="connsiteX3" fmla="*/ 150558 w 150558"/>
                <a:gd name="connsiteY3" fmla="*/ 95715 h 3920220"/>
                <a:gd name="connsiteX4" fmla="*/ 150558 w 150558"/>
                <a:gd name="connsiteY4" fmla="*/ 1323956 h 3920220"/>
                <a:gd name="connsiteX5" fmla="*/ 150558 w 150558"/>
                <a:gd name="connsiteY5" fmla="*/ 2596264 h 3920220"/>
                <a:gd name="connsiteX6" fmla="*/ 150558 w 150558"/>
                <a:gd name="connsiteY6" fmla="*/ 3824506 h 3920220"/>
                <a:gd name="connsiteX7" fmla="*/ 144523 w 150558"/>
                <a:gd name="connsiteY7" fmla="*/ 3861803 h 3920220"/>
                <a:gd name="connsiteX8" fmla="*/ 72962 w 150558"/>
                <a:gd name="connsiteY8" fmla="*/ 3920220 h 3920220"/>
                <a:gd name="connsiteX9" fmla="*/ 49 w 150558"/>
                <a:gd name="connsiteY9" fmla="*/ 3920220 h 3920220"/>
                <a:gd name="connsiteX10" fmla="*/ 49 w 150558"/>
                <a:gd name="connsiteY10" fmla="*/ 2642331 h 3920220"/>
                <a:gd name="connsiteX11" fmla="*/ 0 w 150558"/>
                <a:gd name="connsiteY11" fmla="*/ 2642331 h 3920220"/>
                <a:gd name="connsiteX12" fmla="*/ 0 w 150558"/>
                <a:gd name="connsiteY12" fmla="*/ 1294708 h 3920220"/>
                <a:gd name="connsiteX13" fmla="*/ 49 w 150558"/>
                <a:gd name="connsiteY13" fmla="*/ 1294708 h 392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558" h="3920220">
                  <a:moveTo>
                    <a:pt x="49" y="0"/>
                  </a:moveTo>
                  <a:lnTo>
                    <a:pt x="72962" y="0"/>
                  </a:lnTo>
                  <a:cubicBezTo>
                    <a:pt x="105339" y="0"/>
                    <a:pt x="132811" y="23974"/>
                    <a:pt x="144523" y="58418"/>
                  </a:cubicBezTo>
                  <a:lnTo>
                    <a:pt x="150558" y="95715"/>
                  </a:lnTo>
                  <a:lnTo>
                    <a:pt x="150558" y="1323956"/>
                  </a:lnTo>
                  <a:lnTo>
                    <a:pt x="150558" y="2596264"/>
                  </a:lnTo>
                  <a:lnTo>
                    <a:pt x="150558" y="3824506"/>
                  </a:lnTo>
                  <a:lnTo>
                    <a:pt x="144523" y="3861803"/>
                  </a:lnTo>
                  <a:cubicBezTo>
                    <a:pt x="132811" y="3896246"/>
                    <a:pt x="105339" y="3920220"/>
                    <a:pt x="72962" y="3920220"/>
                  </a:cubicBezTo>
                  <a:lnTo>
                    <a:pt x="49" y="3920220"/>
                  </a:lnTo>
                  <a:lnTo>
                    <a:pt x="49" y="2642331"/>
                  </a:lnTo>
                  <a:lnTo>
                    <a:pt x="0" y="2642331"/>
                  </a:lnTo>
                  <a:lnTo>
                    <a:pt x="0" y="1294708"/>
                  </a:lnTo>
                  <a:lnTo>
                    <a:pt x="49" y="1294708"/>
                  </a:lnTo>
                  <a:close/>
                </a:path>
              </a:pathLst>
            </a:custGeom>
            <a:solidFill>
              <a:srgbClr val="3E7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F1A0AC5-3C34-4AD7-845A-5D720CB5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7903" y="1554736"/>
              <a:ext cx="319262" cy="319262"/>
            </a:xfrm>
            <a:prstGeom prst="rect">
              <a:avLst/>
            </a:prstGeom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41426F-0454-462C-8E44-34BEECE559AD}"/>
              </a:ext>
            </a:extLst>
          </p:cNvPr>
          <p:cNvSpPr txBox="1"/>
          <p:nvPr/>
        </p:nvSpPr>
        <p:spPr>
          <a:xfrm>
            <a:off x="2687666" y="2653129"/>
            <a:ext cx="7513590" cy="143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22A35"/>
                </a:solidFill>
                <a:highlight>
                  <a:srgbClr val="6A9AE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EXERCÍCIO 1</a:t>
            </a:r>
          </a:p>
          <a:p>
            <a:endParaRPr lang="pt-BR" b="1" dirty="0">
              <a:solidFill>
                <a:srgbClr val="222A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 o projeto disponibilizado para Page </a:t>
            </a:r>
            <a:r>
              <a:rPr lang="pt-BR" b="1" dirty="0" err="1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Objects</a:t>
            </a:r>
            <a:endParaRPr lang="pt-BR" b="1" dirty="0">
              <a:solidFill>
                <a:srgbClr val="222A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200" dirty="0">
              <a:solidFill>
                <a:srgbClr val="222A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400" b="1" dirty="0">
                <a:solidFill>
                  <a:srgbClr val="222A35"/>
                </a:solidFill>
                <a:highlight>
                  <a:srgbClr val="6A9AE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Dica: </a:t>
            </a:r>
            <a:r>
              <a:rPr lang="pt-BR" sz="1200" b="1" i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Leia</a:t>
            </a:r>
            <a:r>
              <a:rPr lang="pt-BR" sz="1200" i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200" b="1" i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entenda</a:t>
            </a:r>
            <a:r>
              <a:rPr lang="pt-BR" sz="1200" i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enunciado antes de iniciar.</a:t>
            </a:r>
          </a:p>
        </p:txBody>
      </p:sp>
    </p:spTree>
    <p:extLst>
      <p:ext uri="{BB962C8B-B14F-4D97-AF65-F5344CB8AC3E}">
        <p14:creationId xmlns:p14="http://schemas.microsoft.com/office/powerpoint/2010/main" val="1894955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FDB21B1-32B8-4DF7-9EB8-069C3774F96D}"/>
              </a:ext>
            </a:extLst>
          </p:cNvPr>
          <p:cNvSpPr txBox="1"/>
          <p:nvPr/>
        </p:nvSpPr>
        <p:spPr>
          <a:xfrm>
            <a:off x="640229" y="2271694"/>
            <a:ext cx="5953299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pt-BR" sz="46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EAAC4591-B6AE-44E4-860E-4ED7CD722821}"/>
              </a:ext>
            </a:extLst>
          </p:cNvPr>
          <p:cNvSpPr/>
          <p:nvPr/>
        </p:nvSpPr>
        <p:spPr>
          <a:xfrm>
            <a:off x="1178308" y="3037669"/>
            <a:ext cx="3628936" cy="2752960"/>
          </a:xfrm>
          <a:custGeom>
            <a:avLst/>
            <a:gdLst>
              <a:gd name="connsiteX0" fmla="*/ 0 w 4755901"/>
              <a:gd name="connsiteY0" fmla="*/ 0 h 3409236"/>
              <a:gd name="connsiteX1" fmla="*/ 4265337 w 4755901"/>
              <a:gd name="connsiteY1" fmla="*/ 0 h 3409236"/>
              <a:gd name="connsiteX2" fmla="*/ 4755901 w 4755901"/>
              <a:gd name="connsiteY2" fmla="*/ 0 h 3409236"/>
              <a:gd name="connsiteX3" fmla="*/ 4265337 w 4755901"/>
              <a:gd name="connsiteY3" fmla="*/ 451564 h 3409236"/>
              <a:gd name="connsiteX4" fmla="*/ 4265337 w 4755901"/>
              <a:gd name="connsiteY4" fmla="*/ 3409236 h 3409236"/>
              <a:gd name="connsiteX5" fmla="*/ 0 w 4755901"/>
              <a:gd name="connsiteY5" fmla="*/ 3409236 h 340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5901" h="3409236">
                <a:moveTo>
                  <a:pt x="0" y="0"/>
                </a:moveTo>
                <a:lnTo>
                  <a:pt x="4265337" y="0"/>
                </a:lnTo>
                <a:lnTo>
                  <a:pt x="4755901" y="0"/>
                </a:lnTo>
                <a:lnTo>
                  <a:pt x="4265337" y="451564"/>
                </a:lnTo>
                <a:lnTo>
                  <a:pt x="4265337" y="3409236"/>
                </a:lnTo>
                <a:lnTo>
                  <a:pt x="0" y="3409236"/>
                </a:lnTo>
                <a:close/>
              </a:path>
            </a:pathLst>
          </a:custGeom>
          <a:solidFill>
            <a:srgbClr val="FFFFFF">
              <a:alpha val="84000"/>
            </a:srgb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42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Helvetica Neue Medium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FD48AFC-7F09-4BC1-B965-0F6BC0AC630D}"/>
              </a:ext>
            </a:extLst>
          </p:cNvPr>
          <p:cNvSpPr txBox="1"/>
          <p:nvPr/>
        </p:nvSpPr>
        <p:spPr>
          <a:xfrm>
            <a:off x="1489699" y="3290764"/>
            <a:ext cx="26018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cenários estão </a:t>
            </a:r>
            <a:r>
              <a:rPr lang="pt-BR" sz="2800" b="1" dirty="0">
                <a:solidFill>
                  <a:srgbClr val="222A35"/>
                </a:solidFill>
                <a:highlight>
                  <a:srgbClr val="6A9AE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verdes?</a:t>
            </a:r>
          </a:p>
          <a:p>
            <a:endParaRPr lang="pt-BR" sz="2800" b="1" dirty="0">
              <a:solidFill>
                <a:srgbClr val="222A35"/>
              </a:solidFill>
              <a:highlight>
                <a:srgbClr val="6A9AE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solidFill>
                  <a:srgbClr val="222A35"/>
                </a:solidFill>
                <a:highlight>
                  <a:srgbClr val="6A9AE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Parabéns!!!</a:t>
            </a:r>
          </a:p>
        </p:txBody>
      </p:sp>
    </p:spTree>
    <p:extLst>
      <p:ext uri="{BB962C8B-B14F-4D97-AF65-F5344CB8AC3E}">
        <p14:creationId xmlns:p14="http://schemas.microsoft.com/office/powerpoint/2010/main" val="294037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">
            <a:extLst>
              <a:ext uri="{FF2B5EF4-FFF2-40B4-BE49-F238E27FC236}">
                <a16:creationId xmlns:a16="http://schemas.microsoft.com/office/drawing/2014/main" id="{0B1091AF-552B-4957-9D73-D81F3D861C58}"/>
              </a:ext>
            </a:extLst>
          </p:cNvPr>
          <p:cNvSpPr/>
          <p:nvPr/>
        </p:nvSpPr>
        <p:spPr>
          <a:xfrm>
            <a:off x="828025" y="4685100"/>
            <a:ext cx="3574642" cy="294659"/>
          </a:xfrm>
          <a:prstGeom prst="rect">
            <a:avLst/>
          </a:prstGeom>
          <a:solidFill>
            <a:srgbClr val="3E7C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>
              <a:latin typeface="Infra Light" panose="020B0300000000020000" pitchFamily="34" charset="77"/>
            </a:endParaRPr>
          </a:p>
        </p:txBody>
      </p:sp>
      <p:sp>
        <p:nvSpPr>
          <p:cNvPr id="3" name="capa de…">
            <a:extLst>
              <a:ext uri="{FF2B5EF4-FFF2-40B4-BE49-F238E27FC236}">
                <a16:creationId xmlns:a16="http://schemas.microsoft.com/office/drawing/2014/main" id="{1758753F-EA64-4E28-BCB5-636183FDC9CA}"/>
              </a:ext>
            </a:extLst>
          </p:cNvPr>
          <p:cNvSpPr txBox="1"/>
          <p:nvPr/>
        </p:nvSpPr>
        <p:spPr>
          <a:xfrm>
            <a:off x="828025" y="4261161"/>
            <a:ext cx="5267975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Contexto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021F03-7FFF-4762-87D6-9B1E6887350A}"/>
              </a:ext>
            </a:extLst>
          </p:cNvPr>
          <p:cNvSpPr txBox="1"/>
          <p:nvPr/>
        </p:nvSpPr>
        <p:spPr>
          <a:xfrm>
            <a:off x="747928" y="3450845"/>
            <a:ext cx="53480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>
                <a:solidFill>
                  <a:srgbClr val="FFFFFF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Conhecendo o</a:t>
            </a:r>
          </a:p>
        </p:txBody>
      </p:sp>
    </p:spTree>
    <p:extLst>
      <p:ext uri="{BB962C8B-B14F-4D97-AF65-F5344CB8AC3E}">
        <p14:creationId xmlns:p14="http://schemas.microsoft.com/office/powerpoint/2010/main" val="83681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A616E8-26DB-4730-8F3A-B428001B4DBC}"/>
              </a:ext>
            </a:extLst>
          </p:cNvPr>
          <p:cNvSpPr/>
          <p:nvPr/>
        </p:nvSpPr>
        <p:spPr>
          <a:xfrm>
            <a:off x="196672" y="173745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2000" b="1" dirty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Contexto</a:t>
            </a:r>
          </a:p>
          <a:p>
            <a:pPr lvl="0">
              <a:defRPr/>
            </a:pPr>
            <a:r>
              <a:rPr lang="pt-BR" sz="28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820606F-7625-4C3D-8CAC-6D11F8A4811A}"/>
              </a:ext>
            </a:extLst>
          </p:cNvPr>
          <p:cNvGrpSpPr/>
          <p:nvPr/>
        </p:nvGrpSpPr>
        <p:grpSpPr>
          <a:xfrm>
            <a:off x="609925" y="2536163"/>
            <a:ext cx="4213077" cy="338554"/>
            <a:chOff x="6601151" y="1194015"/>
            <a:chExt cx="4213077" cy="33855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7C8218F-236B-490E-9DB9-7DA075B56DDB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DB01C7B-A199-4FD9-ADB9-125EECC7D3A7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 CONTEXTO</a:t>
              </a:r>
              <a:endPara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8B946A-A074-7840-8799-66A40E31D110}"/>
              </a:ext>
            </a:extLst>
          </p:cNvPr>
          <p:cNvSpPr txBox="1"/>
          <p:nvPr/>
        </p:nvSpPr>
        <p:spPr>
          <a:xfrm>
            <a:off x="209096" y="1408101"/>
            <a:ext cx="102980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defTabSz="64293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1">
                <a:solidFill>
                  <a:srgbClr val="324A6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defRPr>
            </a:lvl1pPr>
          </a:lstStyle>
          <a:p>
            <a:r>
              <a:rPr lang="pt-BR" sz="1600" dirty="0"/>
              <a:t>Ocasionalmente pode-se observar uma </a:t>
            </a:r>
            <a:r>
              <a:rPr lang="pt-BR" sz="1600" b="1" dirty="0"/>
              <a:t>repetição</a:t>
            </a:r>
            <a:r>
              <a:rPr lang="pt-BR" sz="1600" dirty="0"/>
              <a:t> de </a:t>
            </a:r>
            <a:r>
              <a:rPr lang="pt-BR" sz="1600" b="1" dirty="0"/>
              <a:t>pré-condições</a:t>
            </a:r>
            <a:r>
              <a:rPr lang="pt-BR" sz="1600" dirty="0"/>
              <a:t> em diversos cenários da mesma história do usuário (funcionalidade).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24C3399-7C27-4C9A-9540-65F874760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27528"/>
            <a:ext cx="4534635" cy="306847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532A43B-DF81-466B-9D0F-9808D1FC0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92" y="3074046"/>
            <a:ext cx="4767744" cy="3021954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A54B1FE6-191A-479D-9BAC-83403A4F9F97}"/>
              </a:ext>
            </a:extLst>
          </p:cNvPr>
          <p:cNvGrpSpPr/>
          <p:nvPr/>
        </p:nvGrpSpPr>
        <p:grpSpPr>
          <a:xfrm>
            <a:off x="6251138" y="2532213"/>
            <a:ext cx="4213077" cy="338554"/>
            <a:chOff x="6601151" y="1194015"/>
            <a:chExt cx="4213077" cy="338554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79DFCC5-4154-4EB9-880B-7E1B62C7B706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63D4850-D2A3-4337-8787-E479CAC2791E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 CONTEXTO</a:t>
              </a:r>
              <a:endPara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482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">
            <a:extLst>
              <a:ext uri="{FF2B5EF4-FFF2-40B4-BE49-F238E27FC236}">
                <a16:creationId xmlns:a16="http://schemas.microsoft.com/office/drawing/2014/main" id="{0B1091AF-552B-4957-9D73-D81F3D861C58}"/>
              </a:ext>
            </a:extLst>
          </p:cNvPr>
          <p:cNvSpPr/>
          <p:nvPr/>
        </p:nvSpPr>
        <p:spPr>
          <a:xfrm>
            <a:off x="828025" y="4685100"/>
            <a:ext cx="7638642" cy="294659"/>
          </a:xfrm>
          <a:prstGeom prst="rect">
            <a:avLst/>
          </a:prstGeom>
          <a:solidFill>
            <a:srgbClr val="3E7C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>
              <a:latin typeface="Infra Light" panose="020B0300000000020000" pitchFamily="34" charset="77"/>
            </a:endParaRPr>
          </a:p>
        </p:txBody>
      </p:sp>
      <p:sp>
        <p:nvSpPr>
          <p:cNvPr id="3" name="capa de…">
            <a:extLst>
              <a:ext uri="{FF2B5EF4-FFF2-40B4-BE49-F238E27FC236}">
                <a16:creationId xmlns:a16="http://schemas.microsoft.com/office/drawing/2014/main" id="{1758753F-EA64-4E28-BCB5-636183FDC9CA}"/>
              </a:ext>
            </a:extLst>
          </p:cNvPr>
          <p:cNvSpPr txBox="1"/>
          <p:nvPr/>
        </p:nvSpPr>
        <p:spPr>
          <a:xfrm>
            <a:off x="828025" y="4271592"/>
            <a:ext cx="7824908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Esquema do Cenário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021F03-7FFF-4762-87D6-9B1E6887350A}"/>
              </a:ext>
            </a:extLst>
          </p:cNvPr>
          <p:cNvSpPr txBox="1"/>
          <p:nvPr/>
        </p:nvSpPr>
        <p:spPr>
          <a:xfrm>
            <a:off x="747928" y="3450845"/>
            <a:ext cx="53480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>
                <a:solidFill>
                  <a:srgbClr val="FFFFFF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Conhecendo o</a:t>
            </a:r>
          </a:p>
        </p:txBody>
      </p:sp>
    </p:spTree>
    <p:extLst>
      <p:ext uri="{BB962C8B-B14F-4D97-AF65-F5344CB8AC3E}">
        <p14:creationId xmlns:p14="http://schemas.microsoft.com/office/powerpoint/2010/main" val="69392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A616E8-26DB-4730-8F3A-B428001B4DBC}"/>
              </a:ext>
            </a:extLst>
          </p:cNvPr>
          <p:cNvSpPr/>
          <p:nvPr/>
        </p:nvSpPr>
        <p:spPr>
          <a:xfrm>
            <a:off x="196672" y="173745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2000" b="1" dirty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Contexto</a:t>
            </a:r>
          </a:p>
          <a:p>
            <a:pPr lvl="0">
              <a:defRPr/>
            </a:pPr>
            <a:r>
              <a:rPr lang="pt-BR" sz="28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820606F-7625-4C3D-8CAC-6D11F8A4811A}"/>
              </a:ext>
            </a:extLst>
          </p:cNvPr>
          <p:cNvGrpSpPr/>
          <p:nvPr/>
        </p:nvGrpSpPr>
        <p:grpSpPr>
          <a:xfrm>
            <a:off x="609925" y="2536163"/>
            <a:ext cx="4213077" cy="338554"/>
            <a:chOff x="6601151" y="1194015"/>
            <a:chExt cx="4213077" cy="33855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7C8218F-236B-490E-9DB9-7DA075B56DDB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DB01C7B-A199-4FD9-ADB9-125EECC7D3A7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SEM ESQUEMA DO CENÁRIO</a:t>
              </a:r>
              <a:endPara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8B946A-A074-7840-8799-66A40E31D110}"/>
              </a:ext>
            </a:extLst>
          </p:cNvPr>
          <p:cNvSpPr txBox="1"/>
          <p:nvPr/>
        </p:nvSpPr>
        <p:spPr>
          <a:xfrm>
            <a:off x="209096" y="1408101"/>
            <a:ext cx="102980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defTabSz="64293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1">
                <a:solidFill>
                  <a:srgbClr val="324A6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defRPr>
            </a:lvl1pPr>
          </a:lstStyle>
          <a:p>
            <a:r>
              <a:rPr lang="pt-BR" sz="1600" dirty="0"/>
              <a:t>Ocasionalmente pode-se observar uma </a:t>
            </a:r>
            <a:r>
              <a:rPr lang="pt-BR" sz="1600" b="1" dirty="0"/>
              <a:t>repetição de testes somente mudando algumas variáveis.</a:t>
            </a:r>
            <a:endParaRPr lang="pt-BR" sz="1600" dirty="0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A54B1FE6-191A-479D-9BAC-83403A4F9F97}"/>
              </a:ext>
            </a:extLst>
          </p:cNvPr>
          <p:cNvGrpSpPr/>
          <p:nvPr/>
        </p:nvGrpSpPr>
        <p:grpSpPr>
          <a:xfrm>
            <a:off x="6251138" y="2532213"/>
            <a:ext cx="4213077" cy="338554"/>
            <a:chOff x="6601151" y="1194015"/>
            <a:chExt cx="4213077" cy="338554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79DFCC5-4154-4EB9-880B-7E1B62C7B706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63D4850-D2A3-4337-8787-E479CAC2791E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 ESQUEMA DO CENÁRIO</a:t>
              </a:r>
              <a:endPara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3B608CF7-FAB1-4D85-98F8-516C88CE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17" y="3222237"/>
            <a:ext cx="4604515" cy="261658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0332F1-ABFF-4DE2-B1A5-36E47724F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146" y="3429000"/>
            <a:ext cx="5726732" cy="188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58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">
            <a:extLst>
              <a:ext uri="{FF2B5EF4-FFF2-40B4-BE49-F238E27FC236}">
                <a16:creationId xmlns:a16="http://schemas.microsoft.com/office/drawing/2014/main" id="{7A4267DB-EF0D-42A1-A297-ABEF9D753139}"/>
              </a:ext>
            </a:extLst>
          </p:cNvPr>
          <p:cNvSpPr/>
          <p:nvPr/>
        </p:nvSpPr>
        <p:spPr>
          <a:xfrm>
            <a:off x="828025" y="4685100"/>
            <a:ext cx="3656569" cy="294659"/>
          </a:xfrm>
          <a:prstGeom prst="rect">
            <a:avLst/>
          </a:prstGeom>
          <a:solidFill>
            <a:srgbClr val="3E7C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>
              <a:latin typeface="Infra Light" panose="020B0300000000020000" pitchFamily="34" charset="77"/>
            </a:endParaRPr>
          </a:p>
        </p:txBody>
      </p:sp>
      <p:sp>
        <p:nvSpPr>
          <p:cNvPr id="3" name="capa de…">
            <a:extLst>
              <a:ext uri="{FF2B5EF4-FFF2-40B4-BE49-F238E27FC236}">
                <a16:creationId xmlns:a16="http://schemas.microsoft.com/office/drawing/2014/main" id="{EC52C5A2-CE91-48D5-957B-09687AA730AD}"/>
              </a:ext>
            </a:extLst>
          </p:cNvPr>
          <p:cNvSpPr txBox="1"/>
          <p:nvPr/>
        </p:nvSpPr>
        <p:spPr>
          <a:xfrm>
            <a:off x="828025" y="4223725"/>
            <a:ext cx="5267975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praticar?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B16FEF2-421B-4D24-8975-B52B8C17BE73}"/>
              </a:ext>
            </a:extLst>
          </p:cNvPr>
          <p:cNvSpPr txBox="1"/>
          <p:nvPr/>
        </p:nvSpPr>
        <p:spPr>
          <a:xfrm>
            <a:off x="747928" y="3450845"/>
            <a:ext cx="53480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>
                <a:solidFill>
                  <a:srgbClr val="FFFFFF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Vamos</a:t>
            </a:r>
          </a:p>
        </p:txBody>
      </p:sp>
    </p:spTree>
    <p:extLst>
      <p:ext uri="{BB962C8B-B14F-4D97-AF65-F5344CB8AC3E}">
        <p14:creationId xmlns:p14="http://schemas.microsoft.com/office/powerpoint/2010/main" val="6961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AECFA-FC60-4D4F-976D-5BD75C19C1B0}"/>
              </a:ext>
            </a:extLst>
          </p:cNvPr>
          <p:cNvSpPr txBox="1">
            <a:spLocks/>
          </p:cNvSpPr>
          <p:nvPr/>
        </p:nvSpPr>
        <p:spPr>
          <a:xfrm>
            <a:off x="817007" y="242612"/>
            <a:ext cx="4783479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kern="1200">
                <a:solidFill>
                  <a:schemeClr val="tx1"/>
                </a:solidFill>
                <a:latin typeface="Hexareavy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pt-BR" sz="7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AGENDA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C611B2F-C5EF-8240-8089-6A2246308A19}"/>
              </a:ext>
            </a:extLst>
          </p:cNvPr>
          <p:cNvGrpSpPr/>
          <p:nvPr/>
        </p:nvGrpSpPr>
        <p:grpSpPr>
          <a:xfrm>
            <a:off x="-929106" y="1568175"/>
            <a:ext cx="13585851" cy="4728895"/>
            <a:chOff x="-231989" y="1501927"/>
            <a:chExt cx="12178193" cy="4728895"/>
          </a:xfrm>
        </p:grpSpPr>
        <p:sp>
          <p:nvSpPr>
            <p:cNvPr id="4" name="AutoShape 2">
              <a:extLst>
                <a:ext uri="{FF2B5EF4-FFF2-40B4-BE49-F238E27FC236}">
                  <a16:creationId xmlns:a16="http://schemas.microsoft.com/office/drawing/2014/main" id="{4079811E-49D7-487D-AB04-A6CF8A8EA14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89544" y="249257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731A54E8-25FD-4DB4-98FC-4FB073AA9C7E}"/>
                </a:ext>
              </a:extLst>
            </p:cNvPr>
            <p:cNvCxnSpPr>
              <a:cxnSpLocks/>
            </p:cNvCxnSpPr>
            <p:nvPr/>
          </p:nvCxnSpPr>
          <p:spPr>
            <a:xfrm>
              <a:off x="1689278" y="2251380"/>
              <a:ext cx="0" cy="2192911"/>
            </a:xfrm>
            <a:prstGeom prst="line">
              <a:avLst/>
            </a:prstGeom>
            <a:ln w="19050">
              <a:solidFill>
                <a:srgbClr val="A5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667795D-BEDE-4CB7-8EDE-F1EFF541AE8C}"/>
                </a:ext>
              </a:extLst>
            </p:cNvPr>
            <p:cNvSpPr/>
            <p:nvPr/>
          </p:nvSpPr>
          <p:spPr>
            <a:xfrm>
              <a:off x="1611516" y="1639304"/>
              <a:ext cx="92253" cy="634188"/>
            </a:xfrm>
            <a:prstGeom prst="rect">
              <a:avLst/>
            </a:prstGeom>
            <a:solidFill>
              <a:srgbClr val="3E7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764CAEC-14E4-4931-A131-3694EE4CEEC7}"/>
                </a:ext>
              </a:extLst>
            </p:cNvPr>
            <p:cNvSpPr txBox="1"/>
            <p:nvPr/>
          </p:nvSpPr>
          <p:spPr>
            <a:xfrm>
              <a:off x="-231989" y="2304960"/>
              <a:ext cx="19528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DINÂMICA</a:t>
              </a:r>
            </a:p>
            <a:p>
              <a:pPr algn="r"/>
              <a:r>
                <a:rPr lang="pt-BR" sz="1600" b="1" dirty="0">
                  <a:solidFill>
                    <a:srgbClr val="3E7CD6"/>
                  </a:solidFill>
                  <a:cs typeface="Segoe UI Semibold" panose="020B0702040204020203" pitchFamily="34" charset="0"/>
                </a:rPr>
                <a:t>DOJO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C4DDAAE-351D-4241-AB84-FB87EC0BBD25}"/>
                </a:ext>
              </a:extLst>
            </p:cNvPr>
            <p:cNvSpPr txBox="1"/>
            <p:nvPr/>
          </p:nvSpPr>
          <p:spPr>
            <a:xfrm>
              <a:off x="1443234" y="4042913"/>
              <a:ext cx="19528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PAGE OBJECTS</a:t>
              </a:r>
            </a:p>
            <a:p>
              <a:pPr algn="r"/>
              <a:r>
                <a:rPr lang="pt-BR" sz="1600" b="1" dirty="0">
                  <a:solidFill>
                    <a:srgbClr val="3E7CD6"/>
                  </a:solidFill>
                  <a:cs typeface="Segoe UI Semibold" panose="020B0702040204020203" pitchFamily="34" charset="0"/>
                </a:rPr>
                <a:t>SITE PRISM</a:t>
              </a:r>
              <a:endParaRPr lang="pt-BR" sz="1400" b="1" dirty="0">
                <a:solidFill>
                  <a:srgbClr val="3E7CD6"/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21" name="AutoShape 2">
              <a:extLst>
                <a:ext uri="{FF2B5EF4-FFF2-40B4-BE49-F238E27FC236}">
                  <a16:creationId xmlns:a16="http://schemas.microsoft.com/office/drawing/2014/main" id="{E7FF1B0C-07D2-4729-9432-71E4ADE63F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641404" y="249257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6" name="Título 1">
              <a:extLst>
                <a:ext uri="{FF2B5EF4-FFF2-40B4-BE49-F238E27FC236}">
                  <a16:creationId xmlns:a16="http://schemas.microsoft.com/office/drawing/2014/main" id="{46B915E8-E3E8-4B3C-8C50-D0E979428D5E}"/>
                </a:ext>
              </a:extLst>
            </p:cNvPr>
            <p:cNvSpPr txBox="1">
              <a:spLocks/>
            </p:cNvSpPr>
            <p:nvPr/>
          </p:nvSpPr>
          <p:spPr>
            <a:xfrm>
              <a:off x="817008" y="1501927"/>
              <a:ext cx="1252452" cy="1325563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kern="1200">
                  <a:solidFill>
                    <a:schemeClr val="tx1"/>
                  </a:solidFill>
                  <a:latin typeface="Hexareavy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pt-BR" dirty="0">
                  <a:solidFill>
                    <a:srgbClr val="3E7CD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01</a:t>
              </a:r>
            </a:p>
          </p:txBody>
        </p:sp>
        <p:sp>
          <p:nvSpPr>
            <p:cNvPr id="30" name="Título 1">
              <a:extLst>
                <a:ext uri="{FF2B5EF4-FFF2-40B4-BE49-F238E27FC236}">
                  <a16:creationId xmlns:a16="http://schemas.microsoft.com/office/drawing/2014/main" id="{D799384D-2543-48DF-BD5D-53D664B5F273}"/>
                </a:ext>
              </a:extLst>
            </p:cNvPr>
            <p:cNvSpPr txBox="1">
              <a:spLocks/>
            </p:cNvSpPr>
            <p:nvPr/>
          </p:nvSpPr>
          <p:spPr>
            <a:xfrm>
              <a:off x="2432514" y="3234513"/>
              <a:ext cx="1023858" cy="700871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kern="1200">
                  <a:solidFill>
                    <a:schemeClr val="tx1"/>
                  </a:solidFill>
                  <a:latin typeface="Hexareavy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pt-BR" dirty="0">
                  <a:solidFill>
                    <a:srgbClr val="3E7CD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02</a:t>
              </a:r>
            </a:p>
          </p:txBody>
        </p:sp>
        <p:sp>
          <p:nvSpPr>
            <p:cNvPr id="31" name="Título 1">
              <a:extLst>
                <a:ext uri="{FF2B5EF4-FFF2-40B4-BE49-F238E27FC236}">
                  <a16:creationId xmlns:a16="http://schemas.microsoft.com/office/drawing/2014/main" id="{BB9D20E7-9ED1-4283-8476-F5F0C737333D}"/>
                </a:ext>
              </a:extLst>
            </p:cNvPr>
            <p:cNvSpPr txBox="1">
              <a:spLocks/>
            </p:cNvSpPr>
            <p:nvPr/>
          </p:nvSpPr>
          <p:spPr>
            <a:xfrm>
              <a:off x="3667119" y="1585890"/>
              <a:ext cx="1330072" cy="1325563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kern="1200">
                  <a:solidFill>
                    <a:schemeClr val="tx1"/>
                  </a:solidFill>
                  <a:latin typeface="Hexareavy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pt-BR" dirty="0">
                  <a:solidFill>
                    <a:srgbClr val="3E7CD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03</a:t>
              </a:r>
            </a:p>
          </p:txBody>
        </p:sp>
        <p:sp>
          <p:nvSpPr>
            <p:cNvPr id="32" name="Título 1">
              <a:extLst>
                <a:ext uri="{FF2B5EF4-FFF2-40B4-BE49-F238E27FC236}">
                  <a16:creationId xmlns:a16="http://schemas.microsoft.com/office/drawing/2014/main" id="{C39A8250-C592-47BA-9C0B-E16764685822}"/>
                </a:ext>
              </a:extLst>
            </p:cNvPr>
            <p:cNvSpPr txBox="1">
              <a:spLocks/>
            </p:cNvSpPr>
            <p:nvPr/>
          </p:nvSpPr>
          <p:spPr>
            <a:xfrm>
              <a:off x="5264563" y="3332394"/>
              <a:ext cx="1367366" cy="1325563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kern="1200">
                  <a:solidFill>
                    <a:schemeClr val="tx1"/>
                  </a:solidFill>
                  <a:latin typeface="Hexareavy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pt-BR" dirty="0">
                  <a:solidFill>
                    <a:srgbClr val="3E7CD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04</a:t>
              </a:r>
            </a:p>
          </p:txBody>
        </p:sp>
        <p:sp>
          <p:nvSpPr>
            <p:cNvPr id="33" name="Título 1">
              <a:extLst>
                <a:ext uri="{FF2B5EF4-FFF2-40B4-BE49-F238E27FC236}">
                  <a16:creationId xmlns:a16="http://schemas.microsoft.com/office/drawing/2014/main" id="{41AB822E-8912-4B9B-85B9-A315B188585F}"/>
                </a:ext>
              </a:extLst>
            </p:cNvPr>
            <p:cNvSpPr txBox="1">
              <a:spLocks/>
            </p:cNvSpPr>
            <p:nvPr/>
          </p:nvSpPr>
          <p:spPr>
            <a:xfrm>
              <a:off x="6469103" y="1575888"/>
              <a:ext cx="1330072" cy="1325563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kern="1200">
                  <a:solidFill>
                    <a:schemeClr val="tx1"/>
                  </a:solidFill>
                  <a:latin typeface="Hexareavy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pt-BR" dirty="0">
                  <a:solidFill>
                    <a:srgbClr val="3E7CD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05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4D96463F-2890-4A5B-9B14-0807E959B49B}"/>
                </a:ext>
              </a:extLst>
            </p:cNvPr>
            <p:cNvSpPr txBox="1"/>
            <p:nvPr/>
          </p:nvSpPr>
          <p:spPr>
            <a:xfrm>
              <a:off x="2716064" y="2416532"/>
              <a:ext cx="1952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CONTEXTO</a:t>
              </a:r>
              <a:endParaRPr lang="pt-BR" sz="1600" b="1" dirty="0">
                <a:solidFill>
                  <a:srgbClr val="3E7CD6"/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63FB2D6-7866-4BEF-8F60-29B906DF16B4}"/>
                </a:ext>
              </a:extLst>
            </p:cNvPr>
            <p:cNvSpPr txBox="1"/>
            <p:nvPr/>
          </p:nvSpPr>
          <p:spPr>
            <a:xfrm>
              <a:off x="4288070" y="4037911"/>
              <a:ext cx="19528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ESQUEMA</a:t>
              </a:r>
            </a:p>
            <a:p>
              <a:pPr algn="r"/>
              <a:r>
                <a:rPr lang="pt-BR" sz="1600" b="1" dirty="0">
                  <a:solidFill>
                    <a:srgbClr val="3E7CD6"/>
                  </a:solidFill>
                  <a:cs typeface="Segoe UI Semibold" panose="020B0702040204020203" pitchFamily="34" charset="0"/>
                </a:rPr>
                <a:t>DO CENARIO</a:t>
              </a:r>
              <a:endParaRPr lang="pt-BR" sz="1400" b="1" dirty="0">
                <a:solidFill>
                  <a:srgbClr val="3E7CD6"/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BF391498-2C38-45F3-A448-923ED14DB0C1}"/>
                </a:ext>
              </a:extLst>
            </p:cNvPr>
            <p:cNvSpPr txBox="1"/>
            <p:nvPr/>
          </p:nvSpPr>
          <p:spPr>
            <a:xfrm>
              <a:off x="5571863" y="2413831"/>
              <a:ext cx="1952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REPORTS</a:t>
              </a:r>
            </a:p>
          </p:txBody>
        </p:sp>
        <p:cxnSp>
          <p:nvCxnSpPr>
            <p:cNvPr id="27" name="Conector reto 4">
              <a:extLst>
                <a:ext uri="{FF2B5EF4-FFF2-40B4-BE49-F238E27FC236}">
                  <a16:creationId xmlns:a16="http://schemas.microsoft.com/office/drawing/2014/main" id="{D2C7DF4A-0A86-A247-BFB5-7FD13D193F5B}"/>
                </a:ext>
              </a:extLst>
            </p:cNvPr>
            <p:cNvCxnSpPr>
              <a:cxnSpLocks/>
            </p:cNvCxnSpPr>
            <p:nvPr/>
          </p:nvCxnSpPr>
          <p:spPr>
            <a:xfrm>
              <a:off x="3345727" y="3990691"/>
              <a:ext cx="0" cy="2192911"/>
            </a:xfrm>
            <a:prstGeom prst="line">
              <a:avLst/>
            </a:prstGeom>
            <a:ln w="19050">
              <a:solidFill>
                <a:srgbClr val="A5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469905D-A302-594A-8E93-35A5562F2115}"/>
                </a:ext>
              </a:extLst>
            </p:cNvPr>
            <p:cNvSpPr/>
            <p:nvPr/>
          </p:nvSpPr>
          <p:spPr>
            <a:xfrm>
              <a:off x="3267965" y="3378615"/>
              <a:ext cx="92253" cy="634188"/>
            </a:xfrm>
            <a:prstGeom prst="rect">
              <a:avLst/>
            </a:prstGeom>
            <a:solidFill>
              <a:srgbClr val="3E7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9" name="Conector reto 4">
              <a:extLst>
                <a:ext uri="{FF2B5EF4-FFF2-40B4-BE49-F238E27FC236}">
                  <a16:creationId xmlns:a16="http://schemas.microsoft.com/office/drawing/2014/main" id="{3048CE3A-D00F-6A4D-9F46-F0D8D4D71E0F}"/>
                </a:ext>
              </a:extLst>
            </p:cNvPr>
            <p:cNvCxnSpPr>
              <a:cxnSpLocks/>
            </p:cNvCxnSpPr>
            <p:nvPr/>
          </p:nvCxnSpPr>
          <p:spPr>
            <a:xfrm>
              <a:off x="4611703" y="2258108"/>
              <a:ext cx="0" cy="2192911"/>
            </a:xfrm>
            <a:prstGeom prst="line">
              <a:avLst/>
            </a:prstGeom>
            <a:ln w="19050">
              <a:solidFill>
                <a:srgbClr val="A5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A9CBF4B0-0D59-6D46-8A01-EF2FC1143A30}"/>
                </a:ext>
              </a:extLst>
            </p:cNvPr>
            <p:cNvSpPr/>
            <p:nvPr/>
          </p:nvSpPr>
          <p:spPr>
            <a:xfrm>
              <a:off x="4533941" y="1646032"/>
              <a:ext cx="92253" cy="634188"/>
            </a:xfrm>
            <a:prstGeom prst="rect">
              <a:avLst/>
            </a:prstGeom>
            <a:solidFill>
              <a:srgbClr val="3E7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9" name="Conector reto 4">
              <a:extLst>
                <a:ext uri="{FF2B5EF4-FFF2-40B4-BE49-F238E27FC236}">
                  <a16:creationId xmlns:a16="http://schemas.microsoft.com/office/drawing/2014/main" id="{BBA777FD-0BB6-F442-B985-366E1F2C0FE9}"/>
                </a:ext>
              </a:extLst>
            </p:cNvPr>
            <p:cNvCxnSpPr>
              <a:cxnSpLocks/>
            </p:cNvCxnSpPr>
            <p:nvPr/>
          </p:nvCxnSpPr>
          <p:spPr>
            <a:xfrm>
              <a:off x="6199143" y="3991690"/>
              <a:ext cx="0" cy="2192911"/>
            </a:xfrm>
            <a:prstGeom prst="line">
              <a:avLst/>
            </a:prstGeom>
            <a:ln w="19050">
              <a:solidFill>
                <a:srgbClr val="A5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F6E70215-D3C0-8143-9467-528288F32511}"/>
                </a:ext>
              </a:extLst>
            </p:cNvPr>
            <p:cNvSpPr/>
            <p:nvPr/>
          </p:nvSpPr>
          <p:spPr>
            <a:xfrm>
              <a:off x="6121381" y="3379614"/>
              <a:ext cx="92253" cy="634188"/>
            </a:xfrm>
            <a:prstGeom prst="rect">
              <a:avLst/>
            </a:prstGeom>
            <a:solidFill>
              <a:srgbClr val="3E7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41" name="Conector reto 4">
              <a:extLst>
                <a:ext uri="{FF2B5EF4-FFF2-40B4-BE49-F238E27FC236}">
                  <a16:creationId xmlns:a16="http://schemas.microsoft.com/office/drawing/2014/main" id="{E5F13535-08C7-D14A-8E63-D25AE037529A}"/>
                </a:ext>
              </a:extLst>
            </p:cNvPr>
            <p:cNvCxnSpPr>
              <a:cxnSpLocks/>
            </p:cNvCxnSpPr>
            <p:nvPr/>
          </p:nvCxnSpPr>
          <p:spPr>
            <a:xfrm>
              <a:off x="7516275" y="2287333"/>
              <a:ext cx="0" cy="2192911"/>
            </a:xfrm>
            <a:prstGeom prst="line">
              <a:avLst/>
            </a:prstGeom>
            <a:ln w="19050">
              <a:solidFill>
                <a:srgbClr val="A5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CB744ED3-3873-8E42-B722-6D711FDF3388}"/>
                </a:ext>
              </a:extLst>
            </p:cNvPr>
            <p:cNvSpPr/>
            <p:nvPr/>
          </p:nvSpPr>
          <p:spPr>
            <a:xfrm>
              <a:off x="7438513" y="1675257"/>
              <a:ext cx="92253" cy="634188"/>
            </a:xfrm>
            <a:prstGeom prst="rect">
              <a:avLst/>
            </a:prstGeom>
            <a:solidFill>
              <a:srgbClr val="3E7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Título 1">
              <a:extLst>
                <a:ext uri="{FF2B5EF4-FFF2-40B4-BE49-F238E27FC236}">
                  <a16:creationId xmlns:a16="http://schemas.microsoft.com/office/drawing/2014/main" id="{45E44CB8-6181-9345-9D7E-8279E32203F4}"/>
                </a:ext>
              </a:extLst>
            </p:cNvPr>
            <p:cNvSpPr txBox="1">
              <a:spLocks/>
            </p:cNvSpPr>
            <p:nvPr/>
          </p:nvSpPr>
          <p:spPr>
            <a:xfrm>
              <a:off x="8201459" y="3378615"/>
              <a:ext cx="1367366" cy="1325563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kern="1200">
                  <a:solidFill>
                    <a:schemeClr val="tx1"/>
                  </a:solidFill>
                  <a:latin typeface="Hexareavy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pt-BR" dirty="0">
                  <a:solidFill>
                    <a:srgbClr val="3E7CD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06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F5C1E4D9-2551-844E-8A07-A4F66D7DBCB3}"/>
                </a:ext>
              </a:extLst>
            </p:cNvPr>
            <p:cNvSpPr txBox="1"/>
            <p:nvPr/>
          </p:nvSpPr>
          <p:spPr>
            <a:xfrm>
              <a:off x="7225052" y="4150180"/>
              <a:ext cx="19528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1" dirty="0">
                  <a:solidFill>
                    <a:srgbClr val="3E7CD6"/>
                  </a:solidFill>
                  <a:cs typeface="Segoe UI Semibold" panose="020B0702040204020203" pitchFamily="34" charset="0"/>
                </a:rPr>
                <a:t>PROFILE</a:t>
              </a:r>
              <a:endParaRPr lang="pt-BR" sz="1400" b="1" dirty="0">
                <a:solidFill>
                  <a:srgbClr val="3E7CD6"/>
                </a:solidFill>
                <a:cs typeface="Segoe UI Semibold" panose="020B0702040204020203" pitchFamily="34" charset="0"/>
              </a:endParaRPr>
            </a:p>
          </p:txBody>
        </p:sp>
        <p:cxnSp>
          <p:nvCxnSpPr>
            <p:cNvPr id="45" name="Conector reto 4">
              <a:extLst>
                <a:ext uri="{FF2B5EF4-FFF2-40B4-BE49-F238E27FC236}">
                  <a16:creationId xmlns:a16="http://schemas.microsoft.com/office/drawing/2014/main" id="{30ABFF21-2F24-3C44-8663-8C03B73D0DA7}"/>
                </a:ext>
              </a:extLst>
            </p:cNvPr>
            <p:cNvCxnSpPr>
              <a:cxnSpLocks/>
            </p:cNvCxnSpPr>
            <p:nvPr/>
          </p:nvCxnSpPr>
          <p:spPr>
            <a:xfrm>
              <a:off x="9136039" y="4037911"/>
              <a:ext cx="0" cy="2192911"/>
            </a:xfrm>
            <a:prstGeom prst="line">
              <a:avLst/>
            </a:prstGeom>
            <a:ln w="19050">
              <a:solidFill>
                <a:srgbClr val="A5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54622B01-F4F0-684E-82FF-866A94B40A8D}"/>
                </a:ext>
              </a:extLst>
            </p:cNvPr>
            <p:cNvSpPr/>
            <p:nvPr/>
          </p:nvSpPr>
          <p:spPr>
            <a:xfrm>
              <a:off x="9058277" y="3425835"/>
              <a:ext cx="92253" cy="634188"/>
            </a:xfrm>
            <a:prstGeom prst="rect">
              <a:avLst/>
            </a:prstGeom>
            <a:solidFill>
              <a:srgbClr val="3E7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7" name="Título 1">
              <a:extLst>
                <a:ext uri="{FF2B5EF4-FFF2-40B4-BE49-F238E27FC236}">
                  <a16:creationId xmlns:a16="http://schemas.microsoft.com/office/drawing/2014/main" id="{AA9FF0BC-329A-0A47-93B9-71B5AD4C131D}"/>
                </a:ext>
              </a:extLst>
            </p:cNvPr>
            <p:cNvSpPr txBox="1">
              <a:spLocks/>
            </p:cNvSpPr>
            <p:nvPr/>
          </p:nvSpPr>
          <p:spPr>
            <a:xfrm>
              <a:off x="9396834" y="1585890"/>
              <a:ext cx="1330072" cy="1325563"/>
            </a:xfrm>
            <a:prstGeom prst="rect">
              <a:avLst/>
            </a:prstGeom>
          </p:spPr>
          <p:txBody>
            <a:bodyPr/>
            <a:lstStyle>
              <a:lvl1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400" kern="1200">
                  <a:solidFill>
                    <a:schemeClr val="tx1"/>
                  </a:solidFill>
                  <a:latin typeface="Hexareavy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pt-BR" dirty="0">
                  <a:solidFill>
                    <a:srgbClr val="3E7CD6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07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7800D014-4A25-1B47-8727-8036C35ED853}"/>
                </a:ext>
              </a:extLst>
            </p:cNvPr>
            <p:cNvSpPr txBox="1"/>
            <p:nvPr/>
          </p:nvSpPr>
          <p:spPr>
            <a:xfrm>
              <a:off x="8499594" y="2423833"/>
              <a:ext cx="19528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HOOKS</a:t>
              </a:r>
            </a:p>
          </p:txBody>
        </p:sp>
        <p:cxnSp>
          <p:nvCxnSpPr>
            <p:cNvPr id="49" name="Conector reto 4">
              <a:extLst>
                <a:ext uri="{FF2B5EF4-FFF2-40B4-BE49-F238E27FC236}">
                  <a16:creationId xmlns:a16="http://schemas.microsoft.com/office/drawing/2014/main" id="{C3DE8C33-28AC-A842-B004-2FB3EEB6A1E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006" y="2297335"/>
              <a:ext cx="0" cy="2192911"/>
            </a:xfrm>
            <a:prstGeom prst="line">
              <a:avLst/>
            </a:prstGeom>
            <a:ln w="19050">
              <a:solidFill>
                <a:srgbClr val="A5AB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9F8C00D0-552B-D44E-BCF5-E3AFE66EEC24}"/>
                </a:ext>
              </a:extLst>
            </p:cNvPr>
            <p:cNvSpPr/>
            <p:nvPr/>
          </p:nvSpPr>
          <p:spPr>
            <a:xfrm>
              <a:off x="10366244" y="1685259"/>
              <a:ext cx="92253" cy="634188"/>
            </a:xfrm>
            <a:prstGeom prst="rect">
              <a:avLst/>
            </a:prstGeom>
            <a:solidFill>
              <a:srgbClr val="3E7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080322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E5B21FC-899E-4A13-98D3-0CC1CAA4865A}"/>
              </a:ext>
            </a:extLst>
          </p:cNvPr>
          <p:cNvSpPr/>
          <p:nvPr/>
        </p:nvSpPr>
        <p:spPr>
          <a:xfrm>
            <a:off x="196672" y="173745"/>
            <a:ext cx="29931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VAMOS PRATICAR?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RELEMBRANDO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133C55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F85ED58-F7DB-4968-9D95-34DBCF7D8962}"/>
              </a:ext>
            </a:extLst>
          </p:cNvPr>
          <p:cNvSpPr txBox="1"/>
          <p:nvPr/>
        </p:nvSpPr>
        <p:spPr>
          <a:xfrm>
            <a:off x="7791856" y="2367987"/>
            <a:ext cx="18631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BR" sz="1400" b="1" dirty="0">
                <a:solidFill>
                  <a:srgbClr val="84D2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Alterar para Esquema do cenário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7A7619-0D6D-4D31-B713-6C8338C5FC6E}"/>
              </a:ext>
            </a:extLst>
          </p:cNvPr>
          <p:cNvSpPr txBox="1"/>
          <p:nvPr/>
        </p:nvSpPr>
        <p:spPr>
          <a:xfrm>
            <a:off x="10589293" y="2076695"/>
            <a:ext cx="1427246" cy="5232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pt-BR" sz="1400" b="1" dirty="0">
                <a:solidFill>
                  <a:srgbClr val="91E5F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Executar automação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C883298-D7EA-4EF3-97CB-5B5DDBDAD401}"/>
              </a:ext>
            </a:extLst>
          </p:cNvPr>
          <p:cNvSpPr txBox="1"/>
          <p:nvPr/>
        </p:nvSpPr>
        <p:spPr>
          <a:xfrm>
            <a:off x="3434355" y="2449135"/>
            <a:ext cx="1771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BR" sz="1400" b="1" dirty="0">
                <a:solidFill>
                  <a:srgbClr val="386F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 contexto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61D5005-4553-4CA2-8311-C713137D37B9}"/>
              </a:ext>
            </a:extLst>
          </p:cNvPr>
          <p:cNvSpPr txBox="1"/>
          <p:nvPr/>
        </p:nvSpPr>
        <p:spPr>
          <a:xfrm>
            <a:off x="6066307" y="2361658"/>
            <a:ext cx="10835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BR" sz="1400" b="1" dirty="0">
                <a:solidFill>
                  <a:srgbClr val="59A5D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 cenários iguais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D49493A-E565-4696-8C26-CAEF9AA17112}"/>
              </a:ext>
            </a:extLst>
          </p:cNvPr>
          <p:cNvSpPr txBox="1"/>
          <p:nvPr/>
        </p:nvSpPr>
        <p:spPr>
          <a:xfrm>
            <a:off x="1500804" y="2332969"/>
            <a:ext cx="14272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BR" sz="1400" b="1" dirty="0">
                <a:solidFill>
                  <a:srgbClr val="133C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 repetição de pré-condição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7AB8A0D-6408-49ED-878B-930C54733A39}"/>
              </a:ext>
            </a:extLst>
          </p:cNvPr>
          <p:cNvGrpSpPr/>
          <p:nvPr/>
        </p:nvGrpSpPr>
        <p:grpSpPr>
          <a:xfrm>
            <a:off x="0" y="2965179"/>
            <a:ext cx="12192000" cy="1283634"/>
            <a:chOff x="0" y="2965179"/>
            <a:chExt cx="12192000" cy="1283634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BE155145-FE31-42C9-8354-9D14EBD68E70}"/>
                </a:ext>
              </a:extLst>
            </p:cNvPr>
            <p:cNvSpPr/>
            <p:nvPr/>
          </p:nvSpPr>
          <p:spPr>
            <a:xfrm>
              <a:off x="8400191" y="3091510"/>
              <a:ext cx="1720863" cy="1157302"/>
            </a:xfrm>
            <a:custGeom>
              <a:avLst/>
              <a:gdLst>
                <a:gd name="connsiteX0" fmla="*/ 0 w 2090975"/>
                <a:gd name="connsiteY0" fmla="*/ 0 h 1406207"/>
                <a:gd name="connsiteX1" fmla="*/ 778815 w 2090975"/>
                <a:gd name="connsiteY1" fmla="*/ 0 h 1406207"/>
                <a:gd name="connsiteX2" fmla="*/ 2090975 w 2090975"/>
                <a:gd name="connsiteY2" fmla="*/ 1406207 h 1406207"/>
                <a:gd name="connsiteX3" fmla="*/ 1312160 w 2090975"/>
                <a:gd name="connsiteY3" fmla="*/ 1406207 h 1406207"/>
                <a:gd name="connsiteX4" fmla="*/ 391651 w 2090975"/>
                <a:gd name="connsiteY4" fmla="*/ 419722 h 1406207"/>
                <a:gd name="connsiteX5" fmla="*/ 388438 w 2090975"/>
                <a:gd name="connsiteY5" fmla="*/ 419722 h 1406207"/>
                <a:gd name="connsiteX6" fmla="*/ 390205 w 2090975"/>
                <a:gd name="connsiteY6" fmla="*/ 418172 h 14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0975" h="1406207">
                  <a:moveTo>
                    <a:pt x="0" y="0"/>
                  </a:moveTo>
                  <a:lnTo>
                    <a:pt x="778815" y="0"/>
                  </a:lnTo>
                  <a:lnTo>
                    <a:pt x="2090975" y="1406207"/>
                  </a:lnTo>
                  <a:lnTo>
                    <a:pt x="1312160" y="1406207"/>
                  </a:lnTo>
                  <a:lnTo>
                    <a:pt x="391651" y="419722"/>
                  </a:lnTo>
                  <a:lnTo>
                    <a:pt x="388438" y="419722"/>
                  </a:lnTo>
                  <a:lnTo>
                    <a:pt x="390205" y="418172"/>
                  </a:lnTo>
                  <a:close/>
                </a:path>
              </a:pathLst>
            </a:custGeom>
            <a:solidFill>
              <a:srgbClr val="54C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48A222AE-08F9-4D57-AC70-AAF6820D4373}"/>
                </a:ext>
              </a:extLst>
            </p:cNvPr>
            <p:cNvSpPr/>
            <p:nvPr/>
          </p:nvSpPr>
          <p:spPr>
            <a:xfrm>
              <a:off x="8628390" y="3342150"/>
              <a:ext cx="219205" cy="100151"/>
            </a:xfrm>
            <a:prstGeom prst="rect">
              <a:avLst/>
            </a:prstGeom>
            <a:solidFill>
              <a:srgbClr val="54C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4855CEB1-963E-4D21-9E0B-05D92141F4F4}"/>
                </a:ext>
              </a:extLst>
            </p:cNvPr>
            <p:cNvSpPr/>
            <p:nvPr/>
          </p:nvSpPr>
          <p:spPr>
            <a:xfrm>
              <a:off x="6235733" y="3091510"/>
              <a:ext cx="1720863" cy="1157302"/>
            </a:xfrm>
            <a:custGeom>
              <a:avLst/>
              <a:gdLst>
                <a:gd name="connsiteX0" fmla="*/ 0 w 2090975"/>
                <a:gd name="connsiteY0" fmla="*/ 0 h 1406207"/>
                <a:gd name="connsiteX1" fmla="*/ 778815 w 2090975"/>
                <a:gd name="connsiteY1" fmla="*/ 0 h 1406207"/>
                <a:gd name="connsiteX2" fmla="*/ 2090975 w 2090975"/>
                <a:gd name="connsiteY2" fmla="*/ 1406207 h 1406207"/>
                <a:gd name="connsiteX3" fmla="*/ 1312160 w 2090975"/>
                <a:gd name="connsiteY3" fmla="*/ 1406207 h 1406207"/>
                <a:gd name="connsiteX4" fmla="*/ 391651 w 2090975"/>
                <a:gd name="connsiteY4" fmla="*/ 419722 h 1406207"/>
                <a:gd name="connsiteX5" fmla="*/ 388438 w 2090975"/>
                <a:gd name="connsiteY5" fmla="*/ 419722 h 1406207"/>
                <a:gd name="connsiteX6" fmla="*/ 390205 w 2090975"/>
                <a:gd name="connsiteY6" fmla="*/ 418172 h 14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0975" h="1406207">
                  <a:moveTo>
                    <a:pt x="0" y="0"/>
                  </a:moveTo>
                  <a:lnTo>
                    <a:pt x="778815" y="0"/>
                  </a:lnTo>
                  <a:lnTo>
                    <a:pt x="2090975" y="1406207"/>
                  </a:lnTo>
                  <a:lnTo>
                    <a:pt x="1312160" y="1406207"/>
                  </a:lnTo>
                  <a:lnTo>
                    <a:pt x="391651" y="419722"/>
                  </a:lnTo>
                  <a:lnTo>
                    <a:pt x="388438" y="419722"/>
                  </a:lnTo>
                  <a:lnTo>
                    <a:pt x="390205" y="418172"/>
                  </a:lnTo>
                  <a:close/>
                </a:path>
              </a:pathLst>
            </a:custGeom>
            <a:solidFill>
              <a:srgbClr val="308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2308935F-B7A2-48C8-8016-3520D9EEB03F}"/>
                </a:ext>
              </a:extLst>
            </p:cNvPr>
            <p:cNvSpPr/>
            <p:nvPr/>
          </p:nvSpPr>
          <p:spPr>
            <a:xfrm>
              <a:off x="1900799" y="3085787"/>
              <a:ext cx="1720863" cy="1157302"/>
            </a:xfrm>
            <a:custGeom>
              <a:avLst/>
              <a:gdLst>
                <a:gd name="connsiteX0" fmla="*/ 0 w 2090975"/>
                <a:gd name="connsiteY0" fmla="*/ 0 h 1406207"/>
                <a:gd name="connsiteX1" fmla="*/ 778815 w 2090975"/>
                <a:gd name="connsiteY1" fmla="*/ 0 h 1406207"/>
                <a:gd name="connsiteX2" fmla="*/ 2090975 w 2090975"/>
                <a:gd name="connsiteY2" fmla="*/ 1406207 h 1406207"/>
                <a:gd name="connsiteX3" fmla="*/ 1312160 w 2090975"/>
                <a:gd name="connsiteY3" fmla="*/ 1406207 h 1406207"/>
                <a:gd name="connsiteX4" fmla="*/ 391651 w 2090975"/>
                <a:gd name="connsiteY4" fmla="*/ 419722 h 1406207"/>
                <a:gd name="connsiteX5" fmla="*/ 388438 w 2090975"/>
                <a:gd name="connsiteY5" fmla="*/ 419722 h 1406207"/>
                <a:gd name="connsiteX6" fmla="*/ 390205 w 2090975"/>
                <a:gd name="connsiteY6" fmla="*/ 418172 h 14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0975" h="1406207">
                  <a:moveTo>
                    <a:pt x="0" y="0"/>
                  </a:moveTo>
                  <a:lnTo>
                    <a:pt x="778815" y="0"/>
                  </a:lnTo>
                  <a:lnTo>
                    <a:pt x="2090975" y="1406207"/>
                  </a:lnTo>
                  <a:lnTo>
                    <a:pt x="1312160" y="1406207"/>
                  </a:lnTo>
                  <a:lnTo>
                    <a:pt x="391651" y="419722"/>
                  </a:lnTo>
                  <a:lnTo>
                    <a:pt x="388438" y="419722"/>
                  </a:lnTo>
                  <a:lnTo>
                    <a:pt x="390205" y="418172"/>
                  </a:lnTo>
                  <a:close/>
                </a:path>
              </a:pathLst>
            </a:custGeom>
            <a:solidFill>
              <a:srgbClr val="113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8405C9D0-F85B-4620-8807-316707383243}"/>
                </a:ext>
              </a:extLst>
            </p:cNvPr>
            <p:cNvSpPr/>
            <p:nvPr/>
          </p:nvSpPr>
          <p:spPr>
            <a:xfrm>
              <a:off x="4071277" y="3091510"/>
              <a:ext cx="1720863" cy="1157302"/>
            </a:xfrm>
            <a:custGeom>
              <a:avLst/>
              <a:gdLst>
                <a:gd name="connsiteX0" fmla="*/ 0 w 2090975"/>
                <a:gd name="connsiteY0" fmla="*/ 0 h 1406207"/>
                <a:gd name="connsiteX1" fmla="*/ 778815 w 2090975"/>
                <a:gd name="connsiteY1" fmla="*/ 0 h 1406207"/>
                <a:gd name="connsiteX2" fmla="*/ 2090975 w 2090975"/>
                <a:gd name="connsiteY2" fmla="*/ 1406207 h 1406207"/>
                <a:gd name="connsiteX3" fmla="*/ 1312160 w 2090975"/>
                <a:gd name="connsiteY3" fmla="*/ 1406207 h 1406207"/>
                <a:gd name="connsiteX4" fmla="*/ 391651 w 2090975"/>
                <a:gd name="connsiteY4" fmla="*/ 419722 h 1406207"/>
                <a:gd name="connsiteX5" fmla="*/ 388438 w 2090975"/>
                <a:gd name="connsiteY5" fmla="*/ 419722 h 1406207"/>
                <a:gd name="connsiteX6" fmla="*/ 390205 w 2090975"/>
                <a:gd name="connsiteY6" fmla="*/ 418172 h 140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0975" h="1406207">
                  <a:moveTo>
                    <a:pt x="0" y="0"/>
                  </a:moveTo>
                  <a:lnTo>
                    <a:pt x="778815" y="0"/>
                  </a:lnTo>
                  <a:lnTo>
                    <a:pt x="2090975" y="1406207"/>
                  </a:lnTo>
                  <a:lnTo>
                    <a:pt x="1312160" y="1406207"/>
                  </a:lnTo>
                  <a:lnTo>
                    <a:pt x="391651" y="419722"/>
                  </a:lnTo>
                  <a:lnTo>
                    <a:pt x="388438" y="419722"/>
                  </a:lnTo>
                  <a:lnTo>
                    <a:pt x="390205" y="418172"/>
                  </a:lnTo>
                  <a:close/>
                </a:path>
              </a:pathLst>
            </a:custGeom>
            <a:solidFill>
              <a:srgbClr val="2F5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4ADABCE-CE9E-40C0-9192-93D9C97813F8}"/>
                </a:ext>
              </a:extLst>
            </p:cNvPr>
            <p:cNvSpPr/>
            <p:nvPr/>
          </p:nvSpPr>
          <p:spPr>
            <a:xfrm>
              <a:off x="0" y="3442079"/>
              <a:ext cx="12192000" cy="577852"/>
            </a:xfrm>
            <a:prstGeom prst="rect">
              <a:avLst/>
            </a:prstGeom>
            <a:pattFill prst="wdUpDiag">
              <a:fgClr>
                <a:schemeClr val="bg1"/>
              </a:fgClr>
              <a:bgClr>
                <a:srgbClr val="DFDFDB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9D39B1FB-6CC7-498D-948D-74A58A1830C4}"/>
                </a:ext>
              </a:extLst>
            </p:cNvPr>
            <p:cNvSpPr/>
            <p:nvPr/>
          </p:nvSpPr>
          <p:spPr>
            <a:xfrm>
              <a:off x="4336099" y="3342150"/>
              <a:ext cx="219205" cy="100151"/>
            </a:xfrm>
            <a:prstGeom prst="rect">
              <a:avLst/>
            </a:prstGeom>
            <a:solidFill>
              <a:srgbClr val="2F5C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Paralelogramo 12">
              <a:extLst>
                <a:ext uri="{FF2B5EF4-FFF2-40B4-BE49-F238E27FC236}">
                  <a16:creationId xmlns:a16="http://schemas.microsoft.com/office/drawing/2014/main" id="{53801F82-E140-4061-86F6-268B308CBA7A}"/>
                </a:ext>
              </a:extLst>
            </p:cNvPr>
            <p:cNvSpPr/>
            <p:nvPr/>
          </p:nvSpPr>
          <p:spPr>
            <a:xfrm>
              <a:off x="2989048" y="3091511"/>
              <a:ext cx="1720863" cy="1157302"/>
            </a:xfrm>
            <a:prstGeom prst="parallelogram">
              <a:avLst>
                <a:gd name="adj" fmla="val 93312"/>
              </a:avLst>
            </a:prstGeom>
            <a:solidFill>
              <a:srgbClr val="386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D5B7676-ADD4-4CDB-984D-DE11150F37B0}"/>
                </a:ext>
              </a:extLst>
            </p:cNvPr>
            <p:cNvSpPr/>
            <p:nvPr/>
          </p:nvSpPr>
          <p:spPr>
            <a:xfrm>
              <a:off x="2135671" y="3380218"/>
              <a:ext cx="184142" cy="62233"/>
            </a:xfrm>
            <a:prstGeom prst="rect">
              <a:avLst/>
            </a:prstGeom>
            <a:solidFill>
              <a:srgbClr val="1135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3054BBC-72CA-4AD1-803E-351E177A6BFE}"/>
                </a:ext>
              </a:extLst>
            </p:cNvPr>
            <p:cNvSpPr/>
            <p:nvPr/>
          </p:nvSpPr>
          <p:spPr>
            <a:xfrm>
              <a:off x="806113" y="3085787"/>
              <a:ext cx="1720863" cy="1157302"/>
            </a:xfrm>
            <a:prstGeom prst="parallelogram">
              <a:avLst>
                <a:gd name="adj" fmla="val 93312"/>
              </a:avLst>
            </a:prstGeom>
            <a:solidFill>
              <a:srgbClr val="133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AB3649C-86D4-4244-96EB-0A24527886A2}"/>
                </a:ext>
              </a:extLst>
            </p:cNvPr>
            <p:cNvSpPr/>
            <p:nvPr/>
          </p:nvSpPr>
          <p:spPr>
            <a:xfrm>
              <a:off x="6463933" y="3342150"/>
              <a:ext cx="219205" cy="100151"/>
            </a:xfrm>
            <a:prstGeom prst="rect">
              <a:avLst/>
            </a:prstGeom>
            <a:solidFill>
              <a:srgbClr val="308C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Paralelogramo 16">
              <a:extLst>
                <a:ext uri="{FF2B5EF4-FFF2-40B4-BE49-F238E27FC236}">
                  <a16:creationId xmlns:a16="http://schemas.microsoft.com/office/drawing/2014/main" id="{457FD88E-8062-4395-A537-A667C3612410}"/>
                </a:ext>
              </a:extLst>
            </p:cNvPr>
            <p:cNvSpPr/>
            <p:nvPr/>
          </p:nvSpPr>
          <p:spPr>
            <a:xfrm>
              <a:off x="5153505" y="3091511"/>
              <a:ext cx="1720863" cy="1157302"/>
            </a:xfrm>
            <a:prstGeom prst="parallelogram">
              <a:avLst>
                <a:gd name="adj" fmla="val 93312"/>
              </a:avLst>
            </a:prstGeom>
            <a:solidFill>
              <a:srgbClr val="59A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0DBFED91-A15E-408A-B4E5-69423C3D2CEE}"/>
                </a:ext>
              </a:extLst>
            </p:cNvPr>
            <p:cNvSpPr/>
            <p:nvPr/>
          </p:nvSpPr>
          <p:spPr>
            <a:xfrm>
              <a:off x="7317962" y="3091511"/>
              <a:ext cx="1720863" cy="1157302"/>
            </a:xfrm>
            <a:prstGeom prst="parallelogram">
              <a:avLst>
                <a:gd name="adj" fmla="val 93312"/>
              </a:avLst>
            </a:prstGeom>
            <a:solidFill>
              <a:srgbClr val="84D2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B87C6C72-050D-4FEC-9081-A63EA4C72247}"/>
                </a:ext>
              </a:extLst>
            </p:cNvPr>
            <p:cNvSpPr/>
            <p:nvPr/>
          </p:nvSpPr>
          <p:spPr>
            <a:xfrm rot="2700000">
              <a:off x="9891164" y="2322768"/>
              <a:ext cx="1110322" cy="2395143"/>
            </a:xfrm>
            <a:custGeom>
              <a:avLst/>
              <a:gdLst>
                <a:gd name="connsiteX0" fmla="*/ 555161 w 1110322"/>
                <a:gd name="connsiteY0" fmla="*/ 0 h 2395143"/>
                <a:gd name="connsiteX1" fmla="*/ 1110322 w 1110322"/>
                <a:gd name="connsiteY1" fmla="*/ 822557 h 2395143"/>
                <a:gd name="connsiteX2" fmla="*/ 802308 w 1110322"/>
                <a:gd name="connsiteY2" fmla="*/ 822557 h 2395143"/>
                <a:gd name="connsiteX3" fmla="*/ 841034 w 1110322"/>
                <a:gd name="connsiteY3" fmla="*/ 1941915 h 2395143"/>
                <a:gd name="connsiteX4" fmla="*/ 387806 w 1110322"/>
                <a:gd name="connsiteY4" fmla="*/ 2395143 h 2395143"/>
                <a:gd name="connsiteX5" fmla="*/ 333400 w 1110322"/>
                <a:gd name="connsiteY5" fmla="*/ 822557 h 2395143"/>
                <a:gd name="connsiteX6" fmla="*/ 0 w 1110322"/>
                <a:gd name="connsiteY6" fmla="*/ 822557 h 2395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0322" h="2395143">
                  <a:moveTo>
                    <a:pt x="555161" y="0"/>
                  </a:moveTo>
                  <a:lnTo>
                    <a:pt x="1110322" y="822557"/>
                  </a:lnTo>
                  <a:lnTo>
                    <a:pt x="802308" y="822557"/>
                  </a:lnTo>
                  <a:lnTo>
                    <a:pt x="841034" y="1941915"/>
                  </a:lnTo>
                  <a:lnTo>
                    <a:pt x="387806" y="2395143"/>
                  </a:lnTo>
                  <a:lnTo>
                    <a:pt x="333400" y="822557"/>
                  </a:lnTo>
                  <a:lnTo>
                    <a:pt x="0" y="822557"/>
                  </a:lnTo>
                  <a:close/>
                </a:path>
              </a:pathLst>
            </a:custGeom>
            <a:solidFill>
              <a:srgbClr val="91E5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85749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FDB21B1-32B8-4DF7-9EB8-069C3774F96D}"/>
              </a:ext>
            </a:extLst>
          </p:cNvPr>
          <p:cNvSpPr txBox="1"/>
          <p:nvPr/>
        </p:nvSpPr>
        <p:spPr>
          <a:xfrm>
            <a:off x="640229" y="2271694"/>
            <a:ext cx="5953299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pt-BR" sz="460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EAAC4591-B6AE-44E4-860E-4ED7CD722821}"/>
              </a:ext>
            </a:extLst>
          </p:cNvPr>
          <p:cNvSpPr/>
          <p:nvPr/>
        </p:nvSpPr>
        <p:spPr>
          <a:xfrm>
            <a:off x="1178308" y="3037669"/>
            <a:ext cx="3628936" cy="2752960"/>
          </a:xfrm>
          <a:custGeom>
            <a:avLst/>
            <a:gdLst>
              <a:gd name="connsiteX0" fmla="*/ 0 w 4755901"/>
              <a:gd name="connsiteY0" fmla="*/ 0 h 3409236"/>
              <a:gd name="connsiteX1" fmla="*/ 4265337 w 4755901"/>
              <a:gd name="connsiteY1" fmla="*/ 0 h 3409236"/>
              <a:gd name="connsiteX2" fmla="*/ 4755901 w 4755901"/>
              <a:gd name="connsiteY2" fmla="*/ 0 h 3409236"/>
              <a:gd name="connsiteX3" fmla="*/ 4265337 w 4755901"/>
              <a:gd name="connsiteY3" fmla="*/ 451564 h 3409236"/>
              <a:gd name="connsiteX4" fmla="*/ 4265337 w 4755901"/>
              <a:gd name="connsiteY4" fmla="*/ 3409236 h 3409236"/>
              <a:gd name="connsiteX5" fmla="*/ 0 w 4755901"/>
              <a:gd name="connsiteY5" fmla="*/ 3409236 h 340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5901" h="3409236">
                <a:moveTo>
                  <a:pt x="0" y="0"/>
                </a:moveTo>
                <a:lnTo>
                  <a:pt x="4265337" y="0"/>
                </a:lnTo>
                <a:lnTo>
                  <a:pt x="4755901" y="0"/>
                </a:lnTo>
                <a:lnTo>
                  <a:pt x="4265337" y="451564"/>
                </a:lnTo>
                <a:lnTo>
                  <a:pt x="4265337" y="3409236"/>
                </a:lnTo>
                <a:lnTo>
                  <a:pt x="0" y="3409236"/>
                </a:lnTo>
                <a:close/>
              </a:path>
            </a:pathLst>
          </a:custGeom>
          <a:solidFill>
            <a:srgbClr val="FFFFFF">
              <a:alpha val="84000"/>
            </a:srgb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42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Helvetica Neue Medium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FD48AFC-7F09-4BC1-B965-0F6BC0AC630D}"/>
              </a:ext>
            </a:extLst>
          </p:cNvPr>
          <p:cNvSpPr txBox="1"/>
          <p:nvPr/>
        </p:nvSpPr>
        <p:spPr>
          <a:xfrm>
            <a:off x="1489699" y="3290764"/>
            <a:ext cx="260185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os cenários estão </a:t>
            </a:r>
            <a:r>
              <a:rPr lang="pt-BR" sz="2800" b="1" dirty="0">
                <a:solidFill>
                  <a:srgbClr val="222A35"/>
                </a:solidFill>
                <a:highlight>
                  <a:srgbClr val="6A9AE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verdes?</a:t>
            </a:r>
          </a:p>
          <a:p>
            <a:endParaRPr lang="pt-BR" sz="2800" b="1" dirty="0">
              <a:solidFill>
                <a:srgbClr val="222A35"/>
              </a:solidFill>
              <a:highlight>
                <a:srgbClr val="6A9AE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solidFill>
                  <a:srgbClr val="222A35"/>
                </a:solidFill>
                <a:highlight>
                  <a:srgbClr val="6A9AE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Parabéns!!!</a:t>
            </a:r>
          </a:p>
        </p:txBody>
      </p:sp>
    </p:spTree>
    <p:extLst>
      <p:ext uri="{BB962C8B-B14F-4D97-AF65-F5344CB8AC3E}">
        <p14:creationId xmlns:p14="http://schemas.microsoft.com/office/powerpoint/2010/main" val="4218124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E5B21FC-899E-4A13-98D3-0CC1CAA4865A}"/>
              </a:ext>
            </a:extLst>
          </p:cNvPr>
          <p:cNvSpPr/>
          <p:nvPr/>
        </p:nvSpPr>
        <p:spPr>
          <a:xfrm>
            <a:off x="196672" y="173745"/>
            <a:ext cx="32287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VAMOS PRATICAR?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RETROSPECTIVA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133C55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ircle">
            <a:extLst>
              <a:ext uri="{FF2B5EF4-FFF2-40B4-BE49-F238E27FC236}">
                <a16:creationId xmlns:a16="http://schemas.microsoft.com/office/drawing/2014/main" id="{FD16814D-C46D-4612-B0AC-D5CFE6B9224E}"/>
              </a:ext>
            </a:extLst>
          </p:cNvPr>
          <p:cNvSpPr/>
          <p:nvPr/>
        </p:nvSpPr>
        <p:spPr>
          <a:xfrm rot="16200000">
            <a:off x="1917690" y="2211092"/>
            <a:ext cx="1504537" cy="1504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4" name="Circle">
            <a:extLst>
              <a:ext uri="{FF2B5EF4-FFF2-40B4-BE49-F238E27FC236}">
                <a16:creationId xmlns:a16="http://schemas.microsoft.com/office/drawing/2014/main" id="{B09ADE41-6D8F-4A7C-9AB5-87C08D3B95A0}"/>
              </a:ext>
            </a:extLst>
          </p:cNvPr>
          <p:cNvSpPr/>
          <p:nvPr/>
        </p:nvSpPr>
        <p:spPr>
          <a:xfrm rot="5400000">
            <a:off x="5343327" y="2201547"/>
            <a:ext cx="1504537" cy="1504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5" name="Circle">
            <a:extLst>
              <a:ext uri="{FF2B5EF4-FFF2-40B4-BE49-F238E27FC236}">
                <a16:creationId xmlns:a16="http://schemas.microsoft.com/office/drawing/2014/main" id="{8714C798-8E13-4758-BC37-1C670749A95D}"/>
              </a:ext>
            </a:extLst>
          </p:cNvPr>
          <p:cNvSpPr/>
          <p:nvPr/>
        </p:nvSpPr>
        <p:spPr>
          <a:xfrm rot="16200000">
            <a:off x="8725904" y="2211092"/>
            <a:ext cx="1504537" cy="1504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2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2B5218-0F1E-4CB5-B653-9DA1C283F672}"/>
              </a:ext>
            </a:extLst>
          </p:cNvPr>
          <p:cNvSpPr txBox="1"/>
          <p:nvPr/>
        </p:nvSpPr>
        <p:spPr>
          <a:xfrm>
            <a:off x="1916880" y="3864926"/>
            <a:ext cx="1504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pt-BR" sz="1800" dirty="0">
                <a:solidFill>
                  <a:srgbClr val="1135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foi </a:t>
            </a:r>
            <a:r>
              <a:rPr lang="pt-BR" sz="1800" b="1" dirty="0">
                <a:solidFill>
                  <a:srgbClr val="3E7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bom?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F58B7BA-0B8C-4D64-8EF0-A9E04FACB587}"/>
              </a:ext>
            </a:extLst>
          </p:cNvPr>
          <p:cNvSpPr txBox="1"/>
          <p:nvPr/>
        </p:nvSpPr>
        <p:spPr>
          <a:xfrm>
            <a:off x="5189984" y="3864926"/>
            <a:ext cx="1811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pt-BR" sz="1800" dirty="0">
                <a:solidFill>
                  <a:srgbClr val="1135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podemos </a:t>
            </a:r>
            <a:r>
              <a:rPr lang="pt-BR" sz="1800" b="1" dirty="0">
                <a:solidFill>
                  <a:srgbClr val="47E1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melhorar?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2720CC-A799-4515-B315-3B1F2B76E560}"/>
              </a:ext>
            </a:extLst>
          </p:cNvPr>
          <p:cNvSpPr txBox="1"/>
          <p:nvPr/>
        </p:nvSpPr>
        <p:spPr>
          <a:xfrm>
            <a:off x="8711547" y="3864926"/>
            <a:ext cx="1504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/>
            <a:r>
              <a:rPr lang="pt-BR" sz="1800" dirty="0">
                <a:solidFill>
                  <a:srgbClr val="1135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</a:t>
            </a:r>
            <a:r>
              <a:rPr lang="pt-BR" sz="1800" b="1" dirty="0">
                <a:solidFill>
                  <a:srgbClr val="FF5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</a:t>
            </a:r>
            <a:r>
              <a:rPr lang="pt-BR" sz="1800" dirty="0">
                <a:solidFill>
                  <a:srgbClr val="11354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foi </a:t>
            </a:r>
            <a:r>
              <a:rPr lang="pt-BR" sz="1800" b="1" dirty="0">
                <a:solidFill>
                  <a:srgbClr val="FF57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bom?</a:t>
            </a:r>
            <a:r>
              <a:rPr lang="pt-BR" sz="1800" b="1" dirty="0">
                <a:solidFill>
                  <a:srgbClr val="6A9AE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pt-BR" sz="1800" dirty="0">
              <a:solidFill>
                <a:srgbClr val="1135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9499FA6-9377-49A5-A25A-379E4B554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7225" y="2511436"/>
            <a:ext cx="903848" cy="90384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C3F5082-B04A-47F4-B89F-C99BA39AC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9011892" y="2511436"/>
            <a:ext cx="903848" cy="90384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A753168-992F-48C9-828F-47C47CE08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1"/>
          <a:stretch/>
        </p:blipFill>
        <p:spPr>
          <a:xfrm>
            <a:off x="5712526" y="2442978"/>
            <a:ext cx="766948" cy="97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49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F9B0A81F-9E42-4FF9-A548-5AA65AC7F64D}"/>
              </a:ext>
            </a:extLst>
          </p:cNvPr>
          <p:cNvSpPr/>
          <p:nvPr/>
        </p:nvSpPr>
        <p:spPr>
          <a:xfrm>
            <a:off x="682362" y="2697212"/>
            <a:ext cx="4711048" cy="3573865"/>
          </a:xfrm>
          <a:custGeom>
            <a:avLst/>
            <a:gdLst>
              <a:gd name="connsiteX0" fmla="*/ 0 w 4755901"/>
              <a:gd name="connsiteY0" fmla="*/ 0 h 3409236"/>
              <a:gd name="connsiteX1" fmla="*/ 4265337 w 4755901"/>
              <a:gd name="connsiteY1" fmla="*/ 0 h 3409236"/>
              <a:gd name="connsiteX2" fmla="*/ 4755901 w 4755901"/>
              <a:gd name="connsiteY2" fmla="*/ 0 h 3409236"/>
              <a:gd name="connsiteX3" fmla="*/ 4265337 w 4755901"/>
              <a:gd name="connsiteY3" fmla="*/ 451564 h 3409236"/>
              <a:gd name="connsiteX4" fmla="*/ 4265337 w 4755901"/>
              <a:gd name="connsiteY4" fmla="*/ 3409236 h 3409236"/>
              <a:gd name="connsiteX5" fmla="*/ 0 w 4755901"/>
              <a:gd name="connsiteY5" fmla="*/ 3409236 h 340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5901" h="3409236">
                <a:moveTo>
                  <a:pt x="0" y="0"/>
                </a:moveTo>
                <a:lnTo>
                  <a:pt x="4265337" y="0"/>
                </a:lnTo>
                <a:lnTo>
                  <a:pt x="4755901" y="0"/>
                </a:lnTo>
                <a:lnTo>
                  <a:pt x="4265337" y="451564"/>
                </a:lnTo>
                <a:lnTo>
                  <a:pt x="4265337" y="3409236"/>
                </a:lnTo>
                <a:lnTo>
                  <a:pt x="0" y="3409236"/>
                </a:lnTo>
                <a:close/>
              </a:path>
            </a:pathLst>
          </a:custGeom>
          <a:solidFill>
            <a:srgbClr val="FFFFFF">
              <a:alpha val="84000"/>
            </a:srgbClr>
          </a:solidFill>
          <a:ln w="12700">
            <a:miter lim="400000"/>
          </a:ln>
        </p:spPr>
        <p:txBody>
          <a:bodyPr wrap="square" lIns="0" tIns="0" rIns="0" bIns="0" anchor="ctr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42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  <a:sym typeface="Helvetica Neue Medium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F836E33-1600-420A-91BB-1530209B9E5A}"/>
              </a:ext>
            </a:extLst>
          </p:cNvPr>
          <p:cNvSpPr txBox="1"/>
          <p:nvPr/>
        </p:nvSpPr>
        <p:spPr>
          <a:xfrm>
            <a:off x="945397" y="2930926"/>
            <a:ext cx="36421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222A35"/>
                </a:solidFill>
                <a:highlight>
                  <a:srgbClr val="6A9AE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Obrigado pela presença!</a:t>
            </a:r>
          </a:p>
          <a:p>
            <a:endParaRPr lang="pt-BR" sz="2800" b="1" dirty="0">
              <a:solidFill>
                <a:srgbClr val="222A35"/>
              </a:solidFill>
              <a:highlight>
                <a:srgbClr val="6A9AE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b="1" dirty="0">
              <a:solidFill>
                <a:srgbClr val="222A35"/>
              </a:solidFill>
              <a:highlight>
                <a:srgbClr val="6A9AE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1" dirty="0">
                <a:solidFill>
                  <a:srgbClr val="222A35"/>
                </a:solidFill>
                <a:highlight>
                  <a:srgbClr val="6A9AE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Dúvidas?</a:t>
            </a:r>
          </a:p>
          <a:p>
            <a:endParaRPr lang="pt-BR" sz="2800" b="1" dirty="0">
              <a:solidFill>
                <a:srgbClr val="222A35"/>
              </a:solidFill>
              <a:highlight>
                <a:srgbClr val="6A9AE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89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112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">
            <a:extLst>
              <a:ext uri="{FF2B5EF4-FFF2-40B4-BE49-F238E27FC236}">
                <a16:creationId xmlns:a16="http://schemas.microsoft.com/office/drawing/2014/main" id="{66F1F282-F934-437D-B746-45D0267D3F84}"/>
              </a:ext>
            </a:extLst>
          </p:cNvPr>
          <p:cNvSpPr/>
          <p:nvPr/>
        </p:nvSpPr>
        <p:spPr>
          <a:xfrm>
            <a:off x="828025" y="4685100"/>
            <a:ext cx="3329589" cy="294659"/>
          </a:xfrm>
          <a:prstGeom prst="rect">
            <a:avLst/>
          </a:prstGeom>
          <a:solidFill>
            <a:srgbClr val="3E7C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>
              <a:latin typeface="Infra Light" panose="020B0300000000020000" pitchFamily="34" charset="77"/>
            </a:endParaRPr>
          </a:p>
        </p:txBody>
      </p:sp>
      <p:sp>
        <p:nvSpPr>
          <p:cNvPr id="2" name="capa de…">
            <a:extLst>
              <a:ext uri="{FF2B5EF4-FFF2-40B4-BE49-F238E27FC236}">
                <a16:creationId xmlns:a16="http://schemas.microsoft.com/office/drawing/2014/main" id="{B59D249E-2FF9-4C84-A9A8-D115455D9437}"/>
              </a:ext>
            </a:extLst>
          </p:cNvPr>
          <p:cNvSpPr txBox="1"/>
          <p:nvPr/>
        </p:nvSpPr>
        <p:spPr>
          <a:xfrm>
            <a:off x="828025" y="4223725"/>
            <a:ext cx="5267975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dojo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5FF3C4-C63B-491A-ABEF-158028F4C7DB}"/>
              </a:ext>
            </a:extLst>
          </p:cNvPr>
          <p:cNvSpPr txBox="1"/>
          <p:nvPr/>
        </p:nvSpPr>
        <p:spPr>
          <a:xfrm>
            <a:off x="747928" y="3450845"/>
            <a:ext cx="53480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>
                <a:solidFill>
                  <a:srgbClr val="FFFFFF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Dinâmica</a:t>
            </a:r>
          </a:p>
        </p:txBody>
      </p:sp>
    </p:spTree>
    <p:extLst>
      <p:ext uri="{BB962C8B-B14F-4D97-AF65-F5344CB8AC3E}">
        <p14:creationId xmlns:p14="http://schemas.microsoft.com/office/powerpoint/2010/main" val="159433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1DF1C4C-500F-4A26-A659-79C9D1C6F877}"/>
              </a:ext>
            </a:extLst>
          </p:cNvPr>
          <p:cNvSpPr/>
          <p:nvPr/>
        </p:nvSpPr>
        <p:spPr>
          <a:xfrm>
            <a:off x="196672" y="173745"/>
            <a:ext cx="2892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000" b="1" dirty="0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(pronuncia-se DOJÔ)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DOJO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srgbClr val="133C55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A6D958-C8CD-4D60-80E7-3354E22790FF}"/>
              </a:ext>
            </a:extLst>
          </p:cNvPr>
          <p:cNvSpPr txBox="1"/>
          <p:nvPr/>
        </p:nvSpPr>
        <p:spPr>
          <a:xfrm>
            <a:off x="725986" y="1299984"/>
            <a:ext cx="74886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uma palavra japonesa que significa </a:t>
            </a:r>
            <a:r>
              <a:rPr lang="pt-BR" sz="1400" b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“local de treinamento”</a:t>
            </a: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Portanto, o </a:t>
            </a:r>
            <a:r>
              <a:rPr lang="pt-BR" sz="1400" b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Coding Dojo</a:t>
            </a: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nada mais é do que um </a:t>
            </a:r>
            <a:r>
              <a:rPr lang="pt-BR" sz="1400" b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“local de treinamento de código”</a:t>
            </a: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pt-BR" sz="1400" b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“local de treinamento de programação”</a:t>
            </a: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400" b="1" dirty="0">
              <a:solidFill>
                <a:srgbClr val="222A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5F020B6-85B9-4F62-B4B3-7B08A2E1DC60}"/>
              </a:ext>
            </a:extLst>
          </p:cNvPr>
          <p:cNvGrpSpPr/>
          <p:nvPr/>
        </p:nvGrpSpPr>
        <p:grpSpPr>
          <a:xfrm>
            <a:off x="944646" y="2379098"/>
            <a:ext cx="6418024" cy="3578355"/>
            <a:chOff x="406766" y="2379098"/>
            <a:chExt cx="6418024" cy="3578355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E71BFB6E-233F-46AC-A5AD-F451702EA4B0}"/>
                </a:ext>
              </a:extLst>
            </p:cNvPr>
            <p:cNvGrpSpPr/>
            <p:nvPr/>
          </p:nvGrpSpPr>
          <p:grpSpPr>
            <a:xfrm>
              <a:off x="406766" y="2379098"/>
              <a:ext cx="4205591" cy="3578355"/>
              <a:chOff x="725986" y="2379098"/>
              <a:chExt cx="4205591" cy="3578355"/>
            </a:xfrm>
          </p:grpSpPr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88563D68-B3F4-47DB-B914-A69BC7F732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3193" y="2379098"/>
                <a:ext cx="806884" cy="806884"/>
              </a:xfrm>
              <a:prstGeom prst="rect">
                <a:avLst/>
              </a:prstGeom>
            </p:spPr>
          </p:pic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CA441A71-5878-43AF-B1AE-59D2C08AD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3300094" y="2379098"/>
                <a:ext cx="806884" cy="806884"/>
              </a:xfrm>
              <a:prstGeom prst="rect">
                <a:avLst/>
              </a:prstGeom>
            </p:spPr>
          </p:pic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B2D40232-6DDF-41CD-945E-548F73406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5986" y="4751132"/>
                <a:ext cx="806884" cy="806884"/>
              </a:xfrm>
              <a:prstGeom prst="rect">
                <a:avLst/>
              </a:prstGeom>
            </p:spPr>
          </p:pic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9D7899F5-DFC9-4A4F-8F9D-74D05FE85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858888" y="4751132"/>
                <a:ext cx="806884" cy="806884"/>
              </a:xfrm>
              <a:prstGeom prst="rect">
                <a:avLst/>
              </a:prstGeom>
            </p:spPr>
          </p:pic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DC52CF36-4A24-4327-8A44-670A06DD0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991790" y="4751132"/>
                <a:ext cx="806884" cy="806884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25647A41-2DE9-4651-B7DB-53C998B9B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124692" y="4751132"/>
                <a:ext cx="806884" cy="806884"/>
              </a:xfrm>
              <a:prstGeom prst="rect">
                <a:avLst/>
              </a:prstGeom>
            </p:spPr>
          </p:pic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42C0C363-29C3-401B-8435-3B55DB465835}"/>
                  </a:ext>
                </a:extLst>
              </p:cNvPr>
              <p:cNvSpPr/>
              <p:nvPr/>
            </p:nvSpPr>
            <p:spPr>
              <a:xfrm>
                <a:off x="2319591" y="2622179"/>
                <a:ext cx="860988" cy="1603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2" h="21174" extrusionOk="0">
                    <a:moveTo>
                      <a:pt x="12222" y="57"/>
                    </a:moveTo>
                    <a:cubicBezTo>
                      <a:pt x="9954" y="61"/>
                      <a:pt x="7699" y="1690"/>
                      <a:pt x="5514" y="4889"/>
                    </a:cubicBezTo>
                    <a:cubicBezTo>
                      <a:pt x="5143" y="5294"/>
                      <a:pt x="4961" y="7517"/>
                      <a:pt x="5162" y="9216"/>
                    </a:cubicBezTo>
                    <a:cubicBezTo>
                      <a:pt x="5293" y="10330"/>
                      <a:pt x="5558" y="10787"/>
                      <a:pt x="5787" y="10276"/>
                    </a:cubicBezTo>
                    <a:cubicBezTo>
                      <a:pt x="7858" y="7157"/>
                      <a:pt x="9999" y="5535"/>
                      <a:pt x="12153" y="5462"/>
                    </a:cubicBezTo>
                    <a:cubicBezTo>
                      <a:pt x="14282" y="5390"/>
                      <a:pt x="16401" y="6901"/>
                      <a:pt x="18456" y="9807"/>
                    </a:cubicBezTo>
                    <a:lnTo>
                      <a:pt x="18305" y="12900"/>
                    </a:lnTo>
                    <a:cubicBezTo>
                      <a:pt x="18278" y="13678"/>
                      <a:pt x="18327" y="14464"/>
                      <a:pt x="18433" y="15020"/>
                    </a:cubicBezTo>
                    <a:cubicBezTo>
                      <a:pt x="18555" y="15659"/>
                      <a:pt x="18733" y="15892"/>
                      <a:pt x="18897" y="15611"/>
                    </a:cubicBezTo>
                    <a:lnTo>
                      <a:pt x="21167" y="13022"/>
                    </a:lnTo>
                    <a:cubicBezTo>
                      <a:pt x="21336" y="12813"/>
                      <a:pt x="21469" y="12106"/>
                      <a:pt x="21509" y="11214"/>
                    </a:cubicBezTo>
                    <a:cubicBezTo>
                      <a:pt x="21549" y="10326"/>
                      <a:pt x="21490" y="9404"/>
                      <a:pt x="21358" y="8816"/>
                    </a:cubicBezTo>
                    <a:lnTo>
                      <a:pt x="19611" y="648"/>
                    </a:lnTo>
                    <a:cubicBezTo>
                      <a:pt x="19486" y="47"/>
                      <a:pt x="19310" y="-158"/>
                      <a:pt x="19150" y="127"/>
                    </a:cubicBezTo>
                    <a:cubicBezTo>
                      <a:pt x="18998" y="399"/>
                      <a:pt x="18883" y="1086"/>
                      <a:pt x="18848" y="1917"/>
                    </a:cubicBezTo>
                    <a:lnTo>
                      <a:pt x="18713" y="4628"/>
                    </a:lnTo>
                    <a:cubicBezTo>
                      <a:pt x="16596" y="1645"/>
                      <a:pt x="14415" y="54"/>
                      <a:pt x="12222" y="57"/>
                    </a:cubicBezTo>
                    <a:close/>
                    <a:moveTo>
                      <a:pt x="3468" y="8468"/>
                    </a:moveTo>
                    <a:cubicBezTo>
                      <a:pt x="3335" y="8468"/>
                      <a:pt x="3200" y="8733"/>
                      <a:pt x="3099" y="9268"/>
                    </a:cubicBezTo>
                    <a:cubicBezTo>
                      <a:pt x="2897" y="10337"/>
                      <a:pt x="2897" y="12074"/>
                      <a:pt x="3099" y="13143"/>
                    </a:cubicBezTo>
                    <a:cubicBezTo>
                      <a:pt x="3302" y="14213"/>
                      <a:pt x="3630" y="14213"/>
                      <a:pt x="3833" y="13143"/>
                    </a:cubicBezTo>
                    <a:cubicBezTo>
                      <a:pt x="4035" y="12074"/>
                      <a:pt x="4035" y="10337"/>
                      <a:pt x="3833" y="9268"/>
                    </a:cubicBezTo>
                    <a:cubicBezTo>
                      <a:pt x="3732" y="8733"/>
                      <a:pt x="3600" y="8468"/>
                      <a:pt x="3468" y="8468"/>
                    </a:cubicBezTo>
                    <a:close/>
                    <a:moveTo>
                      <a:pt x="520" y="15698"/>
                    </a:moveTo>
                    <a:cubicBezTo>
                      <a:pt x="387" y="15698"/>
                      <a:pt x="253" y="15962"/>
                      <a:pt x="151" y="16497"/>
                    </a:cubicBezTo>
                    <a:cubicBezTo>
                      <a:pt x="-51" y="17567"/>
                      <a:pt x="-51" y="19303"/>
                      <a:pt x="151" y="20372"/>
                    </a:cubicBezTo>
                    <a:cubicBezTo>
                      <a:pt x="354" y="21442"/>
                      <a:pt x="683" y="21442"/>
                      <a:pt x="885" y="20372"/>
                    </a:cubicBezTo>
                    <a:cubicBezTo>
                      <a:pt x="1088" y="19303"/>
                      <a:pt x="1088" y="17567"/>
                      <a:pt x="885" y="16497"/>
                    </a:cubicBezTo>
                    <a:cubicBezTo>
                      <a:pt x="784" y="15962"/>
                      <a:pt x="653" y="15698"/>
                      <a:pt x="520" y="15698"/>
                    </a:cubicBezTo>
                    <a:close/>
                  </a:path>
                </a:pathLst>
              </a:custGeom>
              <a:solidFill>
                <a:srgbClr val="324A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528703">
                  <a:defRPr sz="5400" b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55E9C794-754E-4D15-88CE-40799FFDB7A1}"/>
                  </a:ext>
                </a:extLst>
              </p:cNvPr>
              <p:cNvSpPr/>
              <p:nvPr/>
            </p:nvSpPr>
            <p:spPr>
              <a:xfrm rot="4285303">
                <a:off x="4020837" y="3619069"/>
                <a:ext cx="1499773" cy="279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2" h="21174" extrusionOk="0">
                    <a:moveTo>
                      <a:pt x="12222" y="57"/>
                    </a:moveTo>
                    <a:cubicBezTo>
                      <a:pt x="9954" y="61"/>
                      <a:pt x="7699" y="1690"/>
                      <a:pt x="5514" y="4889"/>
                    </a:cubicBezTo>
                    <a:cubicBezTo>
                      <a:pt x="5143" y="5294"/>
                      <a:pt x="4961" y="7517"/>
                      <a:pt x="5162" y="9216"/>
                    </a:cubicBezTo>
                    <a:cubicBezTo>
                      <a:pt x="5293" y="10330"/>
                      <a:pt x="5558" y="10787"/>
                      <a:pt x="5787" y="10276"/>
                    </a:cubicBezTo>
                    <a:cubicBezTo>
                      <a:pt x="7858" y="7157"/>
                      <a:pt x="9999" y="5535"/>
                      <a:pt x="12153" y="5462"/>
                    </a:cubicBezTo>
                    <a:cubicBezTo>
                      <a:pt x="14282" y="5390"/>
                      <a:pt x="16401" y="6901"/>
                      <a:pt x="18456" y="9807"/>
                    </a:cubicBezTo>
                    <a:lnTo>
                      <a:pt x="18305" y="12900"/>
                    </a:lnTo>
                    <a:cubicBezTo>
                      <a:pt x="18278" y="13678"/>
                      <a:pt x="18327" y="14464"/>
                      <a:pt x="18433" y="15020"/>
                    </a:cubicBezTo>
                    <a:cubicBezTo>
                      <a:pt x="18555" y="15659"/>
                      <a:pt x="18733" y="15892"/>
                      <a:pt x="18897" y="15611"/>
                    </a:cubicBezTo>
                    <a:lnTo>
                      <a:pt x="21167" y="13022"/>
                    </a:lnTo>
                    <a:cubicBezTo>
                      <a:pt x="21336" y="12813"/>
                      <a:pt x="21469" y="12106"/>
                      <a:pt x="21509" y="11214"/>
                    </a:cubicBezTo>
                    <a:cubicBezTo>
                      <a:pt x="21549" y="10326"/>
                      <a:pt x="21490" y="9404"/>
                      <a:pt x="21358" y="8816"/>
                    </a:cubicBezTo>
                    <a:lnTo>
                      <a:pt x="19611" y="648"/>
                    </a:lnTo>
                    <a:cubicBezTo>
                      <a:pt x="19486" y="47"/>
                      <a:pt x="19310" y="-158"/>
                      <a:pt x="19150" y="127"/>
                    </a:cubicBezTo>
                    <a:cubicBezTo>
                      <a:pt x="18998" y="399"/>
                      <a:pt x="18883" y="1086"/>
                      <a:pt x="18848" y="1917"/>
                    </a:cubicBezTo>
                    <a:lnTo>
                      <a:pt x="18713" y="4628"/>
                    </a:lnTo>
                    <a:cubicBezTo>
                      <a:pt x="16596" y="1645"/>
                      <a:pt x="14415" y="54"/>
                      <a:pt x="12222" y="57"/>
                    </a:cubicBezTo>
                    <a:close/>
                    <a:moveTo>
                      <a:pt x="3468" y="8468"/>
                    </a:moveTo>
                    <a:cubicBezTo>
                      <a:pt x="3335" y="8468"/>
                      <a:pt x="3200" y="8733"/>
                      <a:pt x="3099" y="9268"/>
                    </a:cubicBezTo>
                    <a:cubicBezTo>
                      <a:pt x="2897" y="10337"/>
                      <a:pt x="2897" y="12074"/>
                      <a:pt x="3099" y="13143"/>
                    </a:cubicBezTo>
                    <a:cubicBezTo>
                      <a:pt x="3302" y="14213"/>
                      <a:pt x="3630" y="14213"/>
                      <a:pt x="3833" y="13143"/>
                    </a:cubicBezTo>
                    <a:cubicBezTo>
                      <a:pt x="4035" y="12074"/>
                      <a:pt x="4035" y="10337"/>
                      <a:pt x="3833" y="9268"/>
                    </a:cubicBezTo>
                    <a:cubicBezTo>
                      <a:pt x="3732" y="8733"/>
                      <a:pt x="3600" y="8468"/>
                      <a:pt x="3468" y="8468"/>
                    </a:cubicBezTo>
                    <a:close/>
                    <a:moveTo>
                      <a:pt x="520" y="15698"/>
                    </a:moveTo>
                    <a:cubicBezTo>
                      <a:pt x="387" y="15698"/>
                      <a:pt x="253" y="15962"/>
                      <a:pt x="151" y="16497"/>
                    </a:cubicBezTo>
                    <a:cubicBezTo>
                      <a:pt x="-51" y="17567"/>
                      <a:pt x="-51" y="19303"/>
                      <a:pt x="151" y="20372"/>
                    </a:cubicBezTo>
                    <a:cubicBezTo>
                      <a:pt x="354" y="21442"/>
                      <a:pt x="683" y="21442"/>
                      <a:pt x="885" y="20372"/>
                    </a:cubicBezTo>
                    <a:cubicBezTo>
                      <a:pt x="1088" y="19303"/>
                      <a:pt x="1088" y="17567"/>
                      <a:pt x="885" y="16497"/>
                    </a:cubicBezTo>
                    <a:cubicBezTo>
                      <a:pt x="784" y="15962"/>
                      <a:pt x="653" y="15698"/>
                      <a:pt x="520" y="15698"/>
                    </a:cubicBezTo>
                    <a:close/>
                  </a:path>
                </a:pathLst>
              </a:custGeom>
              <a:solidFill>
                <a:srgbClr val="324A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528703">
                  <a:defRPr sz="5400" b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819030FA-E226-42C5-8D72-16890CCE5E3C}"/>
                  </a:ext>
                </a:extLst>
              </p:cNvPr>
              <p:cNvSpPr/>
              <p:nvPr/>
            </p:nvSpPr>
            <p:spPr>
              <a:xfrm rot="6925643" flipH="1" flipV="1">
                <a:off x="135433" y="3600975"/>
                <a:ext cx="1499773" cy="279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2" h="21174" extrusionOk="0">
                    <a:moveTo>
                      <a:pt x="12222" y="57"/>
                    </a:moveTo>
                    <a:cubicBezTo>
                      <a:pt x="9954" y="61"/>
                      <a:pt x="7699" y="1690"/>
                      <a:pt x="5514" y="4889"/>
                    </a:cubicBezTo>
                    <a:cubicBezTo>
                      <a:pt x="5143" y="5294"/>
                      <a:pt x="4961" y="7517"/>
                      <a:pt x="5162" y="9216"/>
                    </a:cubicBezTo>
                    <a:cubicBezTo>
                      <a:pt x="5293" y="10330"/>
                      <a:pt x="5558" y="10787"/>
                      <a:pt x="5787" y="10276"/>
                    </a:cubicBezTo>
                    <a:cubicBezTo>
                      <a:pt x="7858" y="7157"/>
                      <a:pt x="9999" y="5535"/>
                      <a:pt x="12153" y="5462"/>
                    </a:cubicBezTo>
                    <a:cubicBezTo>
                      <a:pt x="14282" y="5390"/>
                      <a:pt x="16401" y="6901"/>
                      <a:pt x="18456" y="9807"/>
                    </a:cubicBezTo>
                    <a:lnTo>
                      <a:pt x="18305" y="12900"/>
                    </a:lnTo>
                    <a:cubicBezTo>
                      <a:pt x="18278" y="13678"/>
                      <a:pt x="18327" y="14464"/>
                      <a:pt x="18433" y="15020"/>
                    </a:cubicBezTo>
                    <a:cubicBezTo>
                      <a:pt x="18555" y="15659"/>
                      <a:pt x="18733" y="15892"/>
                      <a:pt x="18897" y="15611"/>
                    </a:cubicBezTo>
                    <a:lnTo>
                      <a:pt x="21167" y="13022"/>
                    </a:lnTo>
                    <a:cubicBezTo>
                      <a:pt x="21336" y="12813"/>
                      <a:pt x="21469" y="12106"/>
                      <a:pt x="21509" y="11214"/>
                    </a:cubicBezTo>
                    <a:cubicBezTo>
                      <a:pt x="21549" y="10326"/>
                      <a:pt x="21490" y="9404"/>
                      <a:pt x="21358" y="8816"/>
                    </a:cubicBezTo>
                    <a:lnTo>
                      <a:pt x="19611" y="648"/>
                    </a:lnTo>
                    <a:cubicBezTo>
                      <a:pt x="19486" y="47"/>
                      <a:pt x="19310" y="-158"/>
                      <a:pt x="19150" y="127"/>
                    </a:cubicBezTo>
                    <a:cubicBezTo>
                      <a:pt x="18998" y="399"/>
                      <a:pt x="18883" y="1086"/>
                      <a:pt x="18848" y="1917"/>
                    </a:cubicBezTo>
                    <a:lnTo>
                      <a:pt x="18713" y="4628"/>
                    </a:lnTo>
                    <a:cubicBezTo>
                      <a:pt x="16596" y="1645"/>
                      <a:pt x="14415" y="54"/>
                      <a:pt x="12222" y="57"/>
                    </a:cubicBezTo>
                    <a:close/>
                    <a:moveTo>
                      <a:pt x="3468" y="8468"/>
                    </a:moveTo>
                    <a:cubicBezTo>
                      <a:pt x="3335" y="8468"/>
                      <a:pt x="3200" y="8733"/>
                      <a:pt x="3099" y="9268"/>
                    </a:cubicBezTo>
                    <a:cubicBezTo>
                      <a:pt x="2897" y="10337"/>
                      <a:pt x="2897" y="12074"/>
                      <a:pt x="3099" y="13143"/>
                    </a:cubicBezTo>
                    <a:cubicBezTo>
                      <a:pt x="3302" y="14213"/>
                      <a:pt x="3630" y="14213"/>
                      <a:pt x="3833" y="13143"/>
                    </a:cubicBezTo>
                    <a:cubicBezTo>
                      <a:pt x="4035" y="12074"/>
                      <a:pt x="4035" y="10337"/>
                      <a:pt x="3833" y="9268"/>
                    </a:cubicBezTo>
                    <a:cubicBezTo>
                      <a:pt x="3732" y="8733"/>
                      <a:pt x="3600" y="8468"/>
                      <a:pt x="3468" y="8468"/>
                    </a:cubicBezTo>
                    <a:close/>
                    <a:moveTo>
                      <a:pt x="520" y="15698"/>
                    </a:moveTo>
                    <a:cubicBezTo>
                      <a:pt x="387" y="15698"/>
                      <a:pt x="253" y="15962"/>
                      <a:pt x="151" y="16497"/>
                    </a:cubicBezTo>
                    <a:cubicBezTo>
                      <a:pt x="-51" y="17567"/>
                      <a:pt x="-51" y="19303"/>
                      <a:pt x="151" y="20372"/>
                    </a:cubicBezTo>
                    <a:cubicBezTo>
                      <a:pt x="354" y="21442"/>
                      <a:pt x="683" y="21442"/>
                      <a:pt x="885" y="20372"/>
                    </a:cubicBezTo>
                    <a:cubicBezTo>
                      <a:pt x="1088" y="19303"/>
                      <a:pt x="1088" y="17567"/>
                      <a:pt x="885" y="16497"/>
                    </a:cubicBezTo>
                    <a:cubicBezTo>
                      <a:pt x="784" y="15962"/>
                      <a:pt x="653" y="15698"/>
                      <a:pt x="520" y="15698"/>
                    </a:cubicBezTo>
                    <a:close/>
                  </a:path>
                </a:pathLst>
              </a:custGeom>
              <a:solidFill>
                <a:srgbClr val="324A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528703">
                  <a:defRPr sz="5400" b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C514A1F7-F71D-46E5-9644-2C2F48982115}"/>
                  </a:ext>
                </a:extLst>
              </p:cNvPr>
              <p:cNvSpPr txBox="1"/>
              <p:nvPr/>
            </p:nvSpPr>
            <p:spPr>
              <a:xfrm>
                <a:off x="1337969" y="3236195"/>
                <a:ext cx="9243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252955"/>
                  </a:buClr>
                  <a:buSzPct val="120000"/>
                </a:pPr>
                <a:r>
                  <a:rPr lang="pt-BR" altLang="pt-BR" sz="1200" b="1" dirty="0">
                    <a:solidFill>
                      <a:srgbClr val="3E7CD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Co-Piloto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D6944B34-C73D-40B0-8D67-35EB03516012}"/>
                  </a:ext>
                </a:extLst>
              </p:cNvPr>
              <p:cNvSpPr txBox="1"/>
              <p:nvPr/>
            </p:nvSpPr>
            <p:spPr>
              <a:xfrm>
                <a:off x="3241355" y="3236195"/>
                <a:ext cx="9243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252955"/>
                  </a:buClr>
                  <a:buSzPct val="120000"/>
                </a:pPr>
                <a:r>
                  <a:rPr lang="pt-BR" altLang="pt-BR" sz="1200" b="1" dirty="0">
                    <a:solidFill>
                      <a:srgbClr val="3E7CD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Piloto</a:t>
                </a:r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BAC3248-DA3C-4D02-90EC-D023C1D5C8A2}"/>
                  </a:ext>
                </a:extLst>
              </p:cNvPr>
              <p:cNvSpPr txBox="1"/>
              <p:nvPr/>
            </p:nvSpPr>
            <p:spPr>
              <a:xfrm>
                <a:off x="725987" y="5680454"/>
                <a:ext cx="420559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252955"/>
                  </a:buClr>
                  <a:buSzPct val="120000"/>
                </a:pPr>
                <a:r>
                  <a:rPr lang="pt-BR" altLang="pt-BR" sz="1200" b="1" dirty="0">
                    <a:solidFill>
                      <a:srgbClr val="3E7CD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Outros Participantes</a:t>
                </a:r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E59FC21-B102-4711-AD1D-FFCD0B40A0F3}"/>
                  </a:ext>
                </a:extLst>
              </p:cNvPr>
              <p:cNvSpPr txBox="1"/>
              <p:nvPr/>
            </p:nvSpPr>
            <p:spPr>
              <a:xfrm>
                <a:off x="725987" y="3928909"/>
                <a:ext cx="420559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buClr>
                    <a:srgbClr val="252955"/>
                  </a:buClr>
                  <a:buSzPct val="120000"/>
                </a:pPr>
                <a:r>
                  <a:rPr lang="pt-BR" altLang="pt-BR" sz="1400" b="1" dirty="0">
                    <a:solidFill>
                      <a:srgbClr val="324A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Troca a cada 5 minutos</a:t>
                </a:r>
              </a:p>
            </p:txBody>
          </p:sp>
        </p:grp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351AE26-1EA4-4CAB-A969-368C3EDBD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603" y="3003429"/>
              <a:ext cx="1755187" cy="1755187"/>
            </a:xfrm>
            <a:prstGeom prst="rect">
              <a:avLst/>
            </a:prstGeom>
          </p:spPr>
        </p:pic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AB75E877-E3B1-410C-BE10-B61C17D851F6}"/>
              </a:ext>
            </a:extLst>
          </p:cNvPr>
          <p:cNvGrpSpPr/>
          <p:nvPr/>
        </p:nvGrpSpPr>
        <p:grpSpPr>
          <a:xfrm>
            <a:off x="8780754" y="2182242"/>
            <a:ext cx="3411246" cy="1650618"/>
            <a:chOff x="8780754" y="2182242"/>
            <a:chExt cx="3411246" cy="1650618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14D0BA34-720D-4BDF-8F5C-E06A2D06837D}"/>
                </a:ext>
              </a:extLst>
            </p:cNvPr>
            <p:cNvSpPr/>
            <p:nvPr/>
          </p:nvSpPr>
          <p:spPr>
            <a:xfrm>
              <a:off x="9036466" y="2182243"/>
              <a:ext cx="3155534" cy="165019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3162123B-4C88-4141-804D-0DD0737AEE16}"/>
                </a:ext>
              </a:extLst>
            </p:cNvPr>
            <p:cNvSpPr/>
            <p:nvPr/>
          </p:nvSpPr>
          <p:spPr>
            <a:xfrm>
              <a:off x="8780754" y="2182668"/>
              <a:ext cx="427368" cy="1650192"/>
            </a:xfrm>
            <a:custGeom>
              <a:avLst/>
              <a:gdLst>
                <a:gd name="connsiteX0" fmla="*/ 128106 w 482194"/>
                <a:gd name="connsiteY0" fmla="*/ 0 h 1861890"/>
                <a:gd name="connsiteX1" fmla="*/ 198530 w 482194"/>
                <a:gd name="connsiteY1" fmla="*/ 0 h 1861890"/>
                <a:gd name="connsiteX2" fmla="*/ 320145 w 482194"/>
                <a:gd name="connsiteY2" fmla="*/ 0 h 1861890"/>
                <a:gd name="connsiteX3" fmla="*/ 482194 w 482194"/>
                <a:gd name="connsiteY3" fmla="*/ 0 h 1861890"/>
                <a:gd name="connsiteX4" fmla="*/ 482194 w 482194"/>
                <a:gd name="connsiteY4" fmla="*/ 1861890 h 1861890"/>
                <a:gd name="connsiteX5" fmla="*/ 320145 w 482194"/>
                <a:gd name="connsiteY5" fmla="*/ 1861890 h 1861890"/>
                <a:gd name="connsiteX6" fmla="*/ 198530 w 482194"/>
                <a:gd name="connsiteY6" fmla="*/ 1861890 h 1861890"/>
                <a:gd name="connsiteX7" fmla="*/ 128106 w 482194"/>
                <a:gd name="connsiteY7" fmla="*/ 1861890 h 1861890"/>
                <a:gd name="connsiteX8" fmla="*/ 0 w 482194"/>
                <a:gd name="connsiteY8" fmla="*/ 1733784 h 1861890"/>
                <a:gd name="connsiteX9" fmla="*/ 0 w 482194"/>
                <a:gd name="connsiteY9" fmla="*/ 128106 h 1861890"/>
                <a:gd name="connsiteX10" fmla="*/ 128106 w 482194"/>
                <a:gd name="connsiteY10" fmla="*/ 0 h 186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194" h="1861890">
                  <a:moveTo>
                    <a:pt x="128106" y="0"/>
                  </a:moveTo>
                  <a:lnTo>
                    <a:pt x="198530" y="0"/>
                  </a:lnTo>
                  <a:lnTo>
                    <a:pt x="320145" y="0"/>
                  </a:lnTo>
                  <a:lnTo>
                    <a:pt x="482194" y="0"/>
                  </a:lnTo>
                  <a:lnTo>
                    <a:pt x="482194" y="1861890"/>
                  </a:lnTo>
                  <a:lnTo>
                    <a:pt x="320145" y="1861890"/>
                  </a:lnTo>
                  <a:lnTo>
                    <a:pt x="198530" y="1861890"/>
                  </a:lnTo>
                  <a:lnTo>
                    <a:pt x="128106" y="1861890"/>
                  </a:lnTo>
                  <a:cubicBezTo>
                    <a:pt x="57355" y="1861890"/>
                    <a:pt x="0" y="1804535"/>
                    <a:pt x="0" y="1733784"/>
                  </a:cubicBezTo>
                  <a:lnTo>
                    <a:pt x="0" y="128106"/>
                  </a:lnTo>
                  <a:cubicBezTo>
                    <a:pt x="0" y="57355"/>
                    <a:pt x="57355" y="0"/>
                    <a:pt x="128106" y="0"/>
                  </a:cubicBezTo>
                  <a:close/>
                </a:path>
              </a:pathLst>
            </a:cu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9254CEC0-34E6-4573-876F-DE3E236BB70E}"/>
                </a:ext>
              </a:extLst>
            </p:cNvPr>
            <p:cNvSpPr txBox="1"/>
            <p:nvPr/>
          </p:nvSpPr>
          <p:spPr>
            <a:xfrm>
              <a:off x="9402586" y="2273980"/>
              <a:ext cx="2465570" cy="1443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Clr>
                  <a:srgbClr val="324A60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pt-BR" altLang="pt-BR" sz="1200" b="1" dirty="0">
                  <a:solidFill>
                    <a:srgbClr val="324A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Cooperação</a:t>
              </a:r>
            </a:p>
            <a:p>
              <a:pPr marL="171450" indent="-171450">
                <a:lnSpc>
                  <a:spcPct val="150000"/>
                </a:lnSpc>
                <a:buClr>
                  <a:srgbClr val="324A60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pt-BR" altLang="pt-BR" sz="1200" b="1" dirty="0">
                  <a:solidFill>
                    <a:srgbClr val="324A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Participação</a:t>
              </a:r>
            </a:p>
            <a:p>
              <a:pPr marL="171450" indent="-171450">
                <a:lnSpc>
                  <a:spcPct val="150000"/>
                </a:lnSpc>
                <a:buClr>
                  <a:srgbClr val="324A60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pt-BR" altLang="pt-BR" sz="1200" b="1" dirty="0">
                  <a:solidFill>
                    <a:srgbClr val="324A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Coragem</a:t>
              </a:r>
            </a:p>
            <a:p>
              <a:pPr marL="171450" indent="-171450">
                <a:lnSpc>
                  <a:spcPct val="150000"/>
                </a:lnSpc>
                <a:buClr>
                  <a:srgbClr val="324A60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pt-BR" altLang="pt-BR" sz="1200" b="1" dirty="0">
                  <a:solidFill>
                    <a:srgbClr val="324A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Respeito</a:t>
              </a:r>
            </a:p>
            <a:p>
              <a:pPr marL="171450" indent="-171450">
                <a:lnSpc>
                  <a:spcPct val="150000"/>
                </a:lnSpc>
                <a:buClr>
                  <a:srgbClr val="324A60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pt-BR" altLang="pt-BR" sz="1200" b="1" dirty="0">
                  <a:solidFill>
                    <a:srgbClr val="324A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Simplicidade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0AB27949-2723-4176-B925-A67DF4EAE0E6}"/>
                </a:ext>
              </a:extLst>
            </p:cNvPr>
            <p:cNvSpPr txBox="1"/>
            <p:nvPr/>
          </p:nvSpPr>
          <p:spPr>
            <a:xfrm rot="16200000">
              <a:off x="8170795" y="2853449"/>
              <a:ext cx="16501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252955"/>
                </a:buClr>
                <a:buSzPct val="120000"/>
              </a:pPr>
              <a:r>
                <a:rPr lang="pt-BR" altLang="pt-BR" sz="14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VALORES</a:t>
              </a:r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383C8A6A-9CBF-482E-A5C8-2365D22873C3}"/>
              </a:ext>
            </a:extLst>
          </p:cNvPr>
          <p:cNvGrpSpPr/>
          <p:nvPr/>
        </p:nvGrpSpPr>
        <p:grpSpPr>
          <a:xfrm>
            <a:off x="8780754" y="4023126"/>
            <a:ext cx="3411246" cy="1650618"/>
            <a:chOff x="8780754" y="4023126"/>
            <a:chExt cx="3411246" cy="1650618"/>
          </a:xfrm>
        </p:grpSpPr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148DCD32-921B-4F90-820B-7530478BCD3F}"/>
                </a:ext>
              </a:extLst>
            </p:cNvPr>
            <p:cNvSpPr/>
            <p:nvPr/>
          </p:nvSpPr>
          <p:spPr>
            <a:xfrm>
              <a:off x="9036466" y="4023127"/>
              <a:ext cx="3155534" cy="165019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9E26509C-7F2E-4CFC-98B0-DF664B6D26B5}"/>
                </a:ext>
              </a:extLst>
            </p:cNvPr>
            <p:cNvSpPr/>
            <p:nvPr/>
          </p:nvSpPr>
          <p:spPr>
            <a:xfrm>
              <a:off x="8780754" y="4023552"/>
              <a:ext cx="427368" cy="1650192"/>
            </a:xfrm>
            <a:custGeom>
              <a:avLst/>
              <a:gdLst>
                <a:gd name="connsiteX0" fmla="*/ 128106 w 482194"/>
                <a:gd name="connsiteY0" fmla="*/ 0 h 1861890"/>
                <a:gd name="connsiteX1" fmla="*/ 198530 w 482194"/>
                <a:gd name="connsiteY1" fmla="*/ 0 h 1861890"/>
                <a:gd name="connsiteX2" fmla="*/ 320145 w 482194"/>
                <a:gd name="connsiteY2" fmla="*/ 0 h 1861890"/>
                <a:gd name="connsiteX3" fmla="*/ 482194 w 482194"/>
                <a:gd name="connsiteY3" fmla="*/ 0 h 1861890"/>
                <a:gd name="connsiteX4" fmla="*/ 482194 w 482194"/>
                <a:gd name="connsiteY4" fmla="*/ 1861890 h 1861890"/>
                <a:gd name="connsiteX5" fmla="*/ 320145 w 482194"/>
                <a:gd name="connsiteY5" fmla="*/ 1861890 h 1861890"/>
                <a:gd name="connsiteX6" fmla="*/ 198530 w 482194"/>
                <a:gd name="connsiteY6" fmla="*/ 1861890 h 1861890"/>
                <a:gd name="connsiteX7" fmla="*/ 128106 w 482194"/>
                <a:gd name="connsiteY7" fmla="*/ 1861890 h 1861890"/>
                <a:gd name="connsiteX8" fmla="*/ 0 w 482194"/>
                <a:gd name="connsiteY8" fmla="*/ 1733784 h 1861890"/>
                <a:gd name="connsiteX9" fmla="*/ 0 w 482194"/>
                <a:gd name="connsiteY9" fmla="*/ 128106 h 1861890"/>
                <a:gd name="connsiteX10" fmla="*/ 128106 w 482194"/>
                <a:gd name="connsiteY10" fmla="*/ 0 h 186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194" h="1861890">
                  <a:moveTo>
                    <a:pt x="128106" y="0"/>
                  </a:moveTo>
                  <a:lnTo>
                    <a:pt x="198530" y="0"/>
                  </a:lnTo>
                  <a:lnTo>
                    <a:pt x="320145" y="0"/>
                  </a:lnTo>
                  <a:lnTo>
                    <a:pt x="482194" y="0"/>
                  </a:lnTo>
                  <a:lnTo>
                    <a:pt x="482194" y="1861890"/>
                  </a:lnTo>
                  <a:lnTo>
                    <a:pt x="320145" y="1861890"/>
                  </a:lnTo>
                  <a:lnTo>
                    <a:pt x="198530" y="1861890"/>
                  </a:lnTo>
                  <a:lnTo>
                    <a:pt x="128106" y="1861890"/>
                  </a:lnTo>
                  <a:cubicBezTo>
                    <a:pt x="57355" y="1861890"/>
                    <a:pt x="0" y="1804535"/>
                    <a:pt x="0" y="1733784"/>
                  </a:cubicBezTo>
                  <a:lnTo>
                    <a:pt x="0" y="128106"/>
                  </a:lnTo>
                  <a:cubicBezTo>
                    <a:pt x="0" y="57355"/>
                    <a:pt x="57355" y="0"/>
                    <a:pt x="128106" y="0"/>
                  </a:cubicBezTo>
                  <a:close/>
                </a:path>
              </a:pathLst>
            </a:cu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92" name="CaixaDeTexto 91">
              <a:extLst>
                <a:ext uri="{FF2B5EF4-FFF2-40B4-BE49-F238E27FC236}">
                  <a16:creationId xmlns:a16="http://schemas.microsoft.com/office/drawing/2014/main" id="{4E8CAF0D-D0A9-4698-B362-65DB9B744095}"/>
                </a:ext>
              </a:extLst>
            </p:cNvPr>
            <p:cNvSpPr txBox="1"/>
            <p:nvPr/>
          </p:nvSpPr>
          <p:spPr>
            <a:xfrm>
              <a:off x="9402586" y="4253411"/>
              <a:ext cx="2465570" cy="1166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Clr>
                  <a:srgbClr val="324A60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pt-BR" altLang="pt-BR" sz="1200" b="1" dirty="0">
                  <a:solidFill>
                    <a:srgbClr val="324A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Praticar</a:t>
              </a:r>
            </a:p>
            <a:p>
              <a:pPr marL="171450" indent="-171450">
                <a:lnSpc>
                  <a:spcPct val="150000"/>
                </a:lnSpc>
                <a:buClr>
                  <a:srgbClr val="324A60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pt-BR" altLang="pt-BR" sz="1200" b="1" dirty="0">
                  <a:solidFill>
                    <a:srgbClr val="324A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Aprender</a:t>
              </a:r>
            </a:p>
            <a:p>
              <a:pPr marL="171450" indent="-171450">
                <a:lnSpc>
                  <a:spcPct val="150000"/>
                </a:lnSpc>
                <a:buClr>
                  <a:srgbClr val="324A60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pt-BR" altLang="pt-BR" sz="1200" b="1" dirty="0">
                  <a:solidFill>
                    <a:srgbClr val="324A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Ensinar</a:t>
              </a:r>
            </a:p>
            <a:p>
              <a:pPr marL="171450" indent="-171450">
                <a:lnSpc>
                  <a:spcPct val="150000"/>
                </a:lnSpc>
                <a:buClr>
                  <a:srgbClr val="324A60"/>
                </a:buClr>
                <a:buSzPct val="120000"/>
                <a:buFont typeface="Arial" panose="020B0604020202020204" pitchFamily="34" charset="0"/>
                <a:buChar char="•"/>
              </a:pPr>
              <a:r>
                <a:rPr lang="pt-BR" altLang="pt-BR" sz="1200" b="1" dirty="0">
                  <a:solidFill>
                    <a:srgbClr val="324A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Discutir com base no código</a:t>
              </a:r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6D489278-1200-4FF5-A3F8-4914048D5D60}"/>
                </a:ext>
              </a:extLst>
            </p:cNvPr>
            <p:cNvSpPr txBox="1"/>
            <p:nvPr/>
          </p:nvSpPr>
          <p:spPr>
            <a:xfrm rot="16200000">
              <a:off x="8170795" y="4694333"/>
              <a:ext cx="16501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buClr>
                  <a:srgbClr val="252955"/>
                </a:buClr>
                <a:buSzPct val="120000"/>
              </a:pPr>
              <a:r>
                <a:rPr lang="pt-BR" altLang="pt-BR" sz="1400" b="1" spc="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OBJETIVO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51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">
            <a:extLst>
              <a:ext uri="{FF2B5EF4-FFF2-40B4-BE49-F238E27FC236}">
                <a16:creationId xmlns:a16="http://schemas.microsoft.com/office/drawing/2014/main" id="{0B1091AF-552B-4957-9D73-D81F3D861C58}"/>
              </a:ext>
            </a:extLst>
          </p:cNvPr>
          <p:cNvSpPr/>
          <p:nvPr/>
        </p:nvSpPr>
        <p:spPr>
          <a:xfrm>
            <a:off x="828025" y="4685100"/>
            <a:ext cx="3789242" cy="294659"/>
          </a:xfrm>
          <a:prstGeom prst="rect">
            <a:avLst/>
          </a:prstGeom>
          <a:solidFill>
            <a:srgbClr val="3E7C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dirty="0">
              <a:latin typeface="Infra Light" panose="020B0300000000020000" pitchFamily="34" charset="77"/>
            </a:endParaRPr>
          </a:p>
        </p:txBody>
      </p:sp>
      <p:sp>
        <p:nvSpPr>
          <p:cNvPr id="3" name="capa de…">
            <a:extLst>
              <a:ext uri="{FF2B5EF4-FFF2-40B4-BE49-F238E27FC236}">
                <a16:creationId xmlns:a16="http://schemas.microsoft.com/office/drawing/2014/main" id="{1758753F-EA64-4E28-BCB5-636183FDC9CA}"/>
              </a:ext>
            </a:extLst>
          </p:cNvPr>
          <p:cNvSpPr txBox="1"/>
          <p:nvPr/>
        </p:nvSpPr>
        <p:spPr>
          <a:xfrm>
            <a:off x="828025" y="4261161"/>
            <a:ext cx="5267975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 err="1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SitePrism</a:t>
            </a:r>
            <a:endParaRPr lang="pt-BR" sz="6000" kern="0" dirty="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  <a:sym typeface="NexaHeavy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021F03-7FFF-4762-87D6-9B1E6887350A}"/>
              </a:ext>
            </a:extLst>
          </p:cNvPr>
          <p:cNvSpPr txBox="1"/>
          <p:nvPr/>
        </p:nvSpPr>
        <p:spPr>
          <a:xfrm>
            <a:off x="747928" y="3450845"/>
            <a:ext cx="53480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2750" hangingPunct="0">
              <a:defRPr sz="17400" b="0">
                <a:solidFill>
                  <a:srgbClr val="FFFFFF"/>
                </a:solidFill>
                <a:latin typeface="NexaHeavy"/>
                <a:ea typeface="NexaHeavy"/>
                <a:cs typeface="NexaHeavy"/>
                <a:sym typeface="NexaHeavy"/>
              </a:defRPr>
            </a:pPr>
            <a:r>
              <a:rPr lang="pt-BR" sz="6000" kern="0" dirty="0">
                <a:solidFill>
                  <a:srgbClr val="FFFFFF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  <a:sym typeface="NexaHeavy"/>
              </a:rPr>
              <a:t>Conhecendo o</a:t>
            </a:r>
          </a:p>
        </p:txBody>
      </p:sp>
    </p:spTree>
    <p:extLst>
      <p:ext uri="{BB962C8B-B14F-4D97-AF65-F5344CB8AC3E}">
        <p14:creationId xmlns:p14="http://schemas.microsoft.com/office/powerpoint/2010/main" val="286145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A616E8-26DB-4730-8F3A-B428001B4DBC}"/>
              </a:ext>
            </a:extLst>
          </p:cNvPr>
          <p:cNvSpPr/>
          <p:nvPr/>
        </p:nvSpPr>
        <p:spPr>
          <a:xfrm>
            <a:off x="196672" y="173745"/>
            <a:ext cx="25490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2000" b="1" dirty="0" err="1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SitePrism</a:t>
            </a:r>
            <a:endParaRPr lang="pt-BR" sz="2000" b="1" dirty="0">
              <a:solidFill>
                <a:srgbClr val="A6A6A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defRPr/>
            </a:pPr>
            <a:r>
              <a:rPr lang="pt-BR" sz="28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</a:t>
            </a:r>
            <a:r>
              <a:rPr lang="pt-BR" sz="2800" b="1" dirty="0" err="1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Objects</a:t>
            </a:r>
            <a:endParaRPr lang="pt-BR" sz="2800" b="1" dirty="0">
              <a:solidFill>
                <a:srgbClr val="133C5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820606F-7625-4C3D-8CAC-6D11F8A4811A}"/>
              </a:ext>
            </a:extLst>
          </p:cNvPr>
          <p:cNvGrpSpPr/>
          <p:nvPr/>
        </p:nvGrpSpPr>
        <p:grpSpPr>
          <a:xfrm>
            <a:off x="5501390" y="1317129"/>
            <a:ext cx="4213077" cy="338554"/>
            <a:chOff x="6601151" y="1194015"/>
            <a:chExt cx="4213077" cy="33855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7C8218F-236B-490E-9DB9-7DA075B56DDB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DB01C7B-A199-4FD9-ADB9-125EECC7D3A7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pt-BR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CONHECENDO SITEPRISM</a:t>
              </a: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8B946A-A074-7840-8799-66A40E31D110}"/>
              </a:ext>
            </a:extLst>
          </p:cNvPr>
          <p:cNvSpPr txBox="1"/>
          <p:nvPr/>
        </p:nvSpPr>
        <p:spPr>
          <a:xfrm>
            <a:off x="275939" y="1728138"/>
            <a:ext cx="35017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defTabSz="64293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1">
                <a:solidFill>
                  <a:srgbClr val="324A6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defRPr>
            </a:lvl1pPr>
          </a:lstStyle>
          <a:p>
            <a:r>
              <a:rPr lang="pt-BR" dirty="0" err="1"/>
              <a:t>Gem</a:t>
            </a:r>
            <a:r>
              <a:rPr lang="pt-BR" dirty="0"/>
              <a:t> do Ruby que ajuda no mapeamento e organização de todos os elementos que serão utilizados no projeto de automação.</a:t>
            </a:r>
          </a:p>
          <a:p>
            <a:r>
              <a:rPr lang="pt-BR" dirty="0"/>
              <a:t>Facilita o uso do famoso padrão de projeto chamado de Page </a:t>
            </a:r>
            <a:r>
              <a:rPr lang="pt-BR" dirty="0" err="1"/>
              <a:t>Object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Sua semântica/sintaxe é tão legível quanto o Capybara (que nós já conhecemos)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4297DA9-16F4-C24D-8576-5D1A3314AC31}"/>
              </a:ext>
            </a:extLst>
          </p:cNvPr>
          <p:cNvGrpSpPr/>
          <p:nvPr/>
        </p:nvGrpSpPr>
        <p:grpSpPr>
          <a:xfrm>
            <a:off x="4090379" y="1892203"/>
            <a:ext cx="7327787" cy="2902388"/>
            <a:chOff x="4090379" y="1892203"/>
            <a:chExt cx="7327787" cy="2902388"/>
          </a:xfrm>
        </p:grpSpPr>
        <p:pic>
          <p:nvPicPr>
            <p:cNvPr id="17" name="Picture 1">
              <a:extLst>
                <a:ext uri="{FF2B5EF4-FFF2-40B4-BE49-F238E27FC236}">
                  <a16:creationId xmlns:a16="http://schemas.microsoft.com/office/drawing/2014/main" id="{561CA136-0F68-DE4A-B2F0-6D40B61D7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168" y="1892203"/>
              <a:ext cx="4261070" cy="1275345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DC0A593-50D0-E84C-885B-CA73A979F800}"/>
                </a:ext>
              </a:extLst>
            </p:cNvPr>
            <p:cNvSpPr txBox="1"/>
            <p:nvPr/>
          </p:nvSpPr>
          <p:spPr>
            <a:xfrm>
              <a:off x="4090379" y="3787480"/>
              <a:ext cx="1471433" cy="32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133" b="1" dirty="0"/>
                <a:t>Página</a:t>
              </a:r>
              <a:r>
                <a:rPr lang="pt-BR" sz="1867" b="1" dirty="0"/>
                <a:t> Web</a:t>
              </a:r>
            </a:p>
          </p:txBody>
        </p:sp>
        <p:cxnSp>
          <p:nvCxnSpPr>
            <p:cNvPr id="20" name="Conector de seta reta 9">
              <a:extLst>
                <a:ext uri="{FF2B5EF4-FFF2-40B4-BE49-F238E27FC236}">
                  <a16:creationId xmlns:a16="http://schemas.microsoft.com/office/drawing/2014/main" id="{05801E68-22F0-4E41-A970-24E807F3866E}"/>
                </a:ext>
              </a:extLst>
            </p:cNvPr>
            <p:cNvCxnSpPr/>
            <p:nvPr/>
          </p:nvCxnSpPr>
          <p:spPr>
            <a:xfrm flipH="1">
              <a:off x="7639695" y="3142832"/>
              <a:ext cx="0" cy="876898"/>
            </a:xfrm>
            <a:prstGeom prst="straightConnector1">
              <a:avLst/>
            </a:prstGeom>
            <a:ln w="5715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41AB4B3-A567-E143-B9CF-B5C2F4104FB3}"/>
                </a:ext>
              </a:extLst>
            </p:cNvPr>
            <p:cNvSpPr txBox="1"/>
            <p:nvPr/>
          </p:nvSpPr>
          <p:spPr>
            <a:xfrm>
              <a:off x="7132907" y="4127614"/>
              <a:ext cx="1661989" cy="666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67" b="1" dirty="0"/>
                <a:t>Atributos Mapeados</a:t>
              </a:r>
            </a:p>
          </p:txBody>
        </p:sp>
        <p:cxnSp>
          <p:nvCxnSpPr>
            <p:cNvPr id="22" name="Conector de seta reta 17">
              <a:extLst>
                <a:ext uri="{FF2B5EF4-FFF2-40B4-BE49-F238E27FC236}">
                  <a16:creationId xmlns:a16="http://schemas.microsoft.com/office/drawing/2014/main" id="{3D82856A-DA1A-364A-8BB3-64296E3E2D45}"/>
                </a:ext>
              </a:extLst>
            </p:cNvPr>
            <p:cNvCxnSpPr/>
            <p:nvPr/>
          </p:nvCxnSpPr>
          <p:spPr>
            <a:xfrm>
              <a:off x="9707983" y="2922315"/>
              <a:ext cx="659607" cy="658635"/>
            </a:xfrm>
            <a:prstGeom prst="straightConnector1">
              <a:avLst/>
            </a:prstGeom>
            <a:ln w="5715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A389B3CD-2D15-2241-BA45-85B978A40FC2}"/>
                </a:ext>
              </a:extLst>
            </p:cNvPr>
            <p:cNvSpPr txBox="1"/>
            <p:nvPr/>
          </p:nvSpPr>
          <p:spPr>
            <a:xfrm>
              <a:off x="9946733" y="3759844"/>
              <a:ext cx="1471433" cy="66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67" b="1" dirty="0"/>
                <a:t>Scripts de </a:t>
              </a:r>
            </a:p>
            <a:p>
              <a:r>
                <a:rPr lang="pt-BR" sz="1867" b="1" dirty="0"/>
                <a:t>Automação</a:t>
              </a:r>
            </a:p>
          </p:txBody>
        </p:sp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B9AD5DEC-E19C-4B4F-BC7C-08CDCBEBA1F4}"/>
                </a:ext>
              </a:extLst>
            </p:cNvPr>
            <p:cNvCxnSpPr/>
            <p:nvPr/>
          </p:nvCxnSpPr>
          <p:spPr>
            <a:xfrm flipV="1">
              <a:off x="5134083" y="2971748"/>
              <a:ext cx="662058" cy="59073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1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A616E8-26DB-4730-8F3A-B428001B4DBC}"/>
              </a:ext>
            </a:extLst>
          </p:cNvPr>
          <p:cNvSpPr/>
          <p:nvPr/>
        </p:nvSpPr>
        <p:spPr>
          <a:xfrm>
            <a:off x="196672" y="173745"/>
            <a:ext cx="25490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2000" b="1" dirty="0" err="1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SitePrism</a:t>
            </a:r>
            <a:endParaRPr lang="pt-BR" sz="2000" b="1" dirty="0">
              <a:solidFill>
                <a:srgbClr val="A6A6A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defRPr/>
            </a:pPr>
            <a:r>
              <a:rPr lang="pt-BR" sz="28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</a:t>
            </a:r>
            <a:r>
              <a:rPr lang="pt-BR" sz="2800" b="1" dirty="0" err="1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Objects</a:t>
            </a:r>
            <a:endParaRPr lang="pt-BR" sz="2800" b="1" dirty="0">
              <a:solidFill>
                <a:srgbClr val="133C5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820606F-7625-4C3D-8CAC-6D11F8A4811A}"/>
              </a:ext>
            </a:extLst>
          </p:cNvPr>
          <p:cNvGrpSpPr/>
          <p:nvPr/>
        </p:nvGrpSpPr>
        <p:grpSpPr>
          <a:xfrm>
            <a:off x="5501390" y="1317129"/>
            <a:ext cx="4213077" cy="338554"/>
            <a:chOff x="6601151" y="1194015"/>
            <a:chExt cx="4213077" cy="33855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7C8218F-236B-490E-9DB9-7DA075B56DDB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DB01C7B-A199-4FD9-ADB9-125EECC7D3A7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pt-BR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SEM PAGE OBJECTS</a:t>
              </a: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8B946A-A074-7840-8799-66A40E31D110}"/>
              </a:ext>
            </a:extLst>
          </p:cNvPr>
          <p:cNvSpPr txBox="1"/>
          <p:nvPr/>
        </p:nvSpPr>
        <p:spPr>
          <a:xfrm>
            <a:off x="445272" y="4476679"/>
            <a:ext cx="35017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defTabSz="64293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1">
                <a:solidFill>
                  <a:srgbClr val="324A6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defRPr>
            </a:lvl1pPr>
          </a:lstStyle>
          <a:p>
            <a:r>
              <a:rPr lang="pt-BR" b="1" i="0" dirty="0">
                <a:solidFill>
                  <a:srgbClr val="093366"/>
                </a:solidFill>
                <a:effectLst/>
                <a:latin typeface="Inter"/>
              </a:rPr>
              <a:t>Page </a:t>
            </a:r>
            <a:r>
              <a:rPr lang="pt-BR" b="1" i="0" dirty="0" err="1">
                <a:solidFill>
                  <a:srgbClr val="093366"/>
                </a:solidFill>
                <a:effectLst/>
                <a:latin typeface="Inter"/>
              </a:rPr>
              <a:t>Object</a:t>
            </a:r>
            <a:r>
              <a:rPr lang="pt-BR" b="0" i="0" dirty="0">
                <a:solidFill>
                  <a:srgbClr val="093366"/>
                </a:solidFill>
                <a:effectLst/>
                <a:latin typeface="Inter"/>
              </a:rPr>
              <a:t> é um padrão de design que ajuda a aprimorar a manutenção de testes e reduzir a duplicação de código, também pode ser utilizado para descrever e documentar o fluxo de uma aplicação.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B38CA59-0866-4263-AA65-06CBC399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390" y="1850762"/>
            <a:ext cx="5994877" cy="157823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CBB8298-3877-486E-A4F2-3DC747DBC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376" y="4160979"/>
            <a:ext cx="5992891" cy="2201061"/>
          </a:xfrm>
          <a:prstGeom prst="rect">
            <a:avLst/>
          </a:prstGeo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BE3FD73-2C52-442C-A09E-F17FD34DBD0C}"/>
              </a:ext>
            </a:extLst>
          </p:cNvPr>
          <p:cNvGrpSpPr/>
          <p:nvPr/>
        </p:nvGrpSpPr>
        <p:grpSpPr>
          <a:xfrm>
            <a:off x="5496289" y="3657457"/>
            <a:ext cx="4213077" cy="338554"/>
            <a:chOff x="6601151" y="1194015"/>
            <a:chExt cx="4213077" cy="338554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870BF411-C32B-48D3-8AD1-9B868A3100C9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2DC629B-16F1-4BBB-A036-CCA144DD43E6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kumimoji="0" lang="pt-BR" sz="1600" b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COM PAGE 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66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BEC79504-DB8A-44F1-834B-76C0B2A5EC54}"/>
              </a:ext>
            </a:extLst>
          </p:cNvPr>
          <p:cNvSpPr/>
          <p:nvPr/>
        </p:nvSpPr>
        <p:spPr>
          <a:xfrm>
            <a:off x="196672" y="173745"/>
            <a:ext cx="18726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1600" b="1" dirty="0" err="1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SitePrism</a:t>
            </a:r>
            <a:endParaRPr lang="pt-BR" sz="1600" b="1" dirty="0">
              <a:solidFill>
                <a:srgbClr val="A6A6A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defRPr/>
            </a:pPr>
            <a:r>
              <a:rPr lang="pt-BR" sz="20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</a:t>
            </a:r>
            <a:r>
              <a:rPr lang="pt-BR" sz="2000" b="1" dirty="0" err="1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Objects</a:t>
            </a:r>
            <a:endParaRPr lang="pt-BR" sz="2000" b="1" dirty="0">
              <a:solidFill>
                <a:srgbClr val="133C5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B04C6C7-5BE8-4D11-8F58-CF2811621F48}"/>
              </a:ext>
            </a:extLst>
          </p:cNvPr>
          <p:cNvSpPr/>
          <p:nvPr/>
        </p:nvSpPr>
        <p:spPr>
          <a:xfrm>
            <a:off x="3168204" y="1291568"/>
            <a:ext cx="5859887" cy="271087"/>
          </a:xfrm>
          <a:prstGeom prst="rect">
            <a:avLst/>
          </a:prstGeom>
          <a:solidFill>
            <a:srgbClr val="324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0D99DE1-7E31-4310-99C6-6D24FAC36BB5}"/>
              </a:ext>
            </a:extLst>
          </p:cNvPr>
          <p:cNvSpPr txBox="1"/>
          <p:nvPr/>
        </p:nvSpPr>
        <p:spPr>
          <a:xfrm>
            <a:off x="3168204" y="1270267"/>
            <a:ext cx="5859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INSTALANDO SITE PRISM NO PROJETO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E4C125-D49B-44C5-BD2F-06DD26EC557D}"/>
              </a:ext>
            </a:extLst>
          </p:cNvPr>
          <p:cNvSpPr txBox="1"/>
          <p:nvPr/>
        </p:nvSpPr>
        <p:spPr>
          <a:xfrm>
            <a:off x="3168204" y="1780044"/>
            <a:ext cx="58598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Incluir </a:t>
            </a: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1400" dirty="0" err="1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</a:t>
            </a: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Site </a:t>
            </a:r>
            <a:r>
              <a:rPr lang="pt-BR" sz="1400" dirty="0" err="1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Prism</a:t>
            </a: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arquivo </a:t>
            </a:r>
            <a:r>
              <a:rPr lang="pt-BR" sz="1400" dirty="0" err="1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Gemfile</a:t>
            </a:r>
            <a:endParaRPr lang="pt-BR" sz="1400" dirty="0">
              <a:solidFill>
                <a:srgbClr val="222A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2313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Abra o arquivo </a:t>
            </a:r>
            <a:r>
              <a:rPr lang="pt-BR" sz="1400" dirty="0" err="1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Gemfile</a:t>
            </a: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adicione a linha:</a:t>
            </a:r>
          </a:p>
          <a:p>
            <a:pPr marL="1166813" indent="-285750" algn="just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2B6C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</a:t>
            </a:r>
            <a:r>
              <a:rPr lang="pt-BR" sz="1400" b="1" dirty="0">
                <a:solidFill>
                  <a:srgbClr val="2B6C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‘</a:t>
            </a:r>
            <a:r>
              <a:rPr lang="pt-BR" sz="1400" b="1" dirty="0" err="1">
                <a:solidFill>
                  <a:srgbClr val="2B6C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site_prism</a:t>
            </a:r>
            <a:r>
              <a:rPr lang="pt-BR" sz="1400" b="1" dirty="0">
                <a:solidFill>
                  <a:srgbClr val="2B6C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marL="881063" algn="just"/>
            <a:endParaRPr lang="pt-BR" sz="1400" b="1" dirty="0">
              <a:solidFill>
                <a:srgbClr val="2B6C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Efetuar o requisição de instância no projeto</a:t>
            </a:r>
          </a:p>
          <a:p>
            <a:pPr marL="722313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Abra o arquivo </a:t>
            </a:r>
            <a:r>
              <a:rPr lang="pt-BR" sz="1400" b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ENV.RB </a:t>
            </a: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adicione a linha:</a:t>
            </a:r>
            <a:endParaRPr lang="pt-BR" sz="1400" b="1" dirty="0">
              <a:solidFill>
                <a:srgbClr val="222A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66813" indent="-285750" algn="just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2B6C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 ‘</a:t>
            </a:r>
            <a:r>
              <a:rPr lang="pt-BR" sz="1400" b="1" dirty="0" err="1">
                <a:solidFill>
                  <a:srgbClr val="2B6C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site_prism</a:t>
            </a:r>
            <a:r>
              <a:rPr lang="pt-BR" sz="1400" b="1" dirty="0">
                <a:solidFill>
                  <a:srgbClr val="2B6C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  <a:p>
            <a:pPr marL="881063" algn="just"/>
            <a:endParaRPr lang="pt-BR" sz="1400" b="1" dirty="0">
              <a:solidFill>
                <a:srgbClr val="2B6C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Dentro da pasta do projeto</a:t>
            </a:r>
          </a:p>
          <a:p>
            <a:pPr marL="722313" indent="-285750" algn="just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o </a:t>
            </a:r>
            <a:r>
              <a:rPr lang="pt-BR" sz="1400" b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comando no prompt</a:t>
            </a:r>
            <a:endParaRPr lang="pt-BR" sz="1400" dirty="0">
              <a:solidFill>
                <a:srgbClr val="222A3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66813" indent="-285750" algn="just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2B6C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bundle</a:t>
            </a:r>
            <a:endParaRPr lang="pt-BR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81063" algn="just"/>
            <a:endParaRPr lang="pt-BR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200" b="1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   </a:t>
            </a:r>
            <a:r>
              <a:rPr lang="pt-BR" sz="12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não tiver a </a:t>
            </a:r>
            <a:r>
              <a:rPr lang="pt-BR" sz="1200" dirty="0" err="1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</a:t>
            </a:r>
            <a:r>
              <a:rPr lang="pt-BR" sz="12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Bundler</a:t>
            </a:r>
            <a:r>
              <a:rPr lang="pt-BR" sz="1200" dirty="0">
                <a:solidFill>
                  <a:srgbClr val="222A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instalada, não irá funcionar.</a:t>
            </a:r>
          </a:p>
        </p:txBody>
      </p:sp>
    </p:spTree>
    <p:extLst>
      <p:ext uri="{BB962C8B-B14F-4D97-AF65-F5344CB8AC3E}">
        <p14:creationId xmlns:p14="http://schemas.microsoft.com/office/powerpoint/2010/main" val="717663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0A616E8-26DB-4730-8F3A-B428001B4DBC}"/>
              </a:ext>
            </a:extLst>
          </p:cNvPr>
          <p:cNvSpPr/>
          <p:nvPr/>
        </p:nvSpPr>
        <p:spPr>
          <a:xfrm>
            <a:off x="196672" y="173745"/>
            <a:ext cx="25490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pt-BR" sz="2000" b="1" dirty="0" err="1">
                <a:solidFill>
                  <a:srgbClr val="A6A6A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SitePrism</a:t>
            </a:r>
            <a:endParaRPr lang="pt-BR" sz="2000" b="1" dirty="0">
              <a:solidFill>
                <a:srgbClr val="A6A6A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defRPr/>
            </a:pPr>
            <a:r>
              <a:rPr lang="pt-BR" sz="2800" b="1" dirty="0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 </a:t>
            </a:r>
            <a:r>
              <a:rPr lang="pt-BR" sz="2800" b="1" dirty="0" err="1">
                <a:solidFill>
                  <a:srgbClr val="133C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Objects</a:t>
            </a:r>
            <a:endParaRPr lang="pt-BR" sz="2800" b="1" dirty="0">
              <a:solidFill>
                <a:srgbClr val="133C5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820606F-7625-4C3D-8CAC-6D11F8A4811A}"/>
              </a:ext>
            </a:extLst>
          </p:cNvPr>
          <p:cNvGrpSpPr/>
          <p:nvPr/>
        </p:nvGrpSpPr>
        <p:grpSpPr>
          <a:xfrm>
            <a:off x="5653790" y="3885615"/>
            <a:ext cx="4213077" cy="338554"/>
            <a:chOff x="6601151" y="1194015"/>
            <a:chExt cx="4213077" cy="338554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67C8218F-236B-490E-9DB9-7DA075B56DDB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DB01C7B-A199-4FD9-ADB9-125EECC7D3A7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PAGE MODEL COM SITE PRISM</a:t>
              </a:r>
              <a:endPara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68B946A-A074-7840-8799-66A40E31D110}"/>
              </a:ext>
            </a:extLst>
          </p:cNvPr>
          <p:cNvSpPr txBox="1"/>
          <p:nvPr/>
        </p:nvSpPr>
        <p:spPr>
          <a:xfrm>
            <a:off x="551171" y="2105561"/>
            <a:ext cx="43891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R="0" lvl="0" indent="0" algn="ctr" defTabSz="64293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1">
                <a:solidFill>
                  <a:srgbClr val="324A6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</a:defRPr>
            </a:lvl1pPr>
          </a:lstStyle>
          <a:p>
            <a:r>
              <a:rPr lang="pt-BR" b="0" i="0" dirty="0">
                <a:solidFill>
                  <a:srgbClr val="093366"/>
                </a:solidFill>
                <a:latin typeface="Inter"/>
              </a:rPr>
              <a:t>Devemos criar um novo pacote </a:t>
            </a:r>
            <a:r>
              <a:rPr lang="pt-BR" i="0" dirty="0">
                <a:solidFill>
                  <a:srgbClr val="093366"/>
                </a:solidFill>
                <a:latin typeface="Inter"/>
              </a:rPr>
              <a:t>“</a:t>
            </a:r>
            <a:r>
              <a:rPr lang="pt-BR" i="0" dirty="0" err="1">
                <a:solidFill>
                  <a:srgbClr val="093366"/>
                </a:solidFill>
                <a:latin typeface="Inter"/>
              </a:rPr>
              <a:t>pages</a:t>
            </a:r>
            <a:r>
              <a:rPr lang="pt-BR" i="0" dirty="0">
                <a:solidFill>
                  <a:srgbClr val="093366"/>
                </a:solidFill>
                <a:latin typeface="Inter"/>
              </a:rPr>
              <a:t>” </a:t>
            </a:r>
            <a:r>
              <a:rPr lang="pt-BR" b="0" i="0" dirty="0">
                <a:solidFill>
                  <a:srgbClr val="093366"/>
                </a:solidFill>
                <a:latin typeface="Inter"/>
              </a:rPr>
              <a:t>em nosso projeto</a:t>
            </a:r>
            <a:r>
              <a:rPr lang="pt-BR" i="0" dirty="0">
                <a:solidFill>
                  <a:srgbClr val="093366"/>
                </a:solidFill>
                <a:latin typeface="Inter"/>
              </a:rPr>
              <a:t> </a:t>
            </a:r>
            <a:r>
              <a:rPr lang="pt-BR" b="0" i="0" dirty="0">
                <a:solidFill>
                  <a:srgbClr val="093366"/>
                </a:solidFill>
                <a:latin typeface="Inter"/>
              </a:rPr>
              <a:t>para que sejam criadas as classes necessárias para mapeamento de elementos.</a:t>
            </a:r>
          </a:p>
          <a:p>
            <a:r>
              <a:rPr lang="pt-BR" b="0" i="0" dirty="0">
                <a:solidFill>
                  <a:srgbClr val="093366"/>
                </a:solidFill>
                <a:latin typeface="Inter"/>
              </a:rPr>
              <a:t>Para isso, é importante que essas classes tenham Page Model com Site </a:t>
            </a:r>
            <a:r>
              <a:rPr lang="pt-BR" b="0" i="0" dirty="0" err="1">
                <a:solidFill>
                  <a:srgbClr val="093366"/>
                </a:solidFill>
                <a:latin typeface="Inter"/>
              </a:rPr>
              <a:t>Prism</a:t>
            </a:r>
            <a:r>
              <a:rPr lang="pt-BR" b="0" i="0" dirty="0">
                <a:solidFill>
                  <a:srgbClr val="093366"/>
                </a:solidFill>
                <a:latin typeface="Inter"/>
              </a:rPr>
              <a:t>.</a:t>
            </a:r>
            <a:endParaRPr lang="pt-BR" b="0" dirty="0">
              <a:solidFill>
                <a:srgbClr val="FF0000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D7986EF-ACCC-433A-A822-01F6D1CE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90" y="1981257"/>
            <a:ext cx="2436071" cy="176325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46A3CAA-64F8-4DE3-95AA-CF3AE9BE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018" y="4574561"/>
            <a:ext cx="2971817" cy="1665372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AF34AB4-E932-439A-9C23-471794C91104}"/>
              </a:ext>
            </a:extLst>
          </p:cNvPr>
          <p:cNvGrpSpPr/>
          <p:nvPr/>
        </p:nvGrpSpPr>
        <p:grpSpPr>
          <a:xfrm>
            <a:off x="5653790" y="1469529"/>
            <a:ext cx="4213077" cy="338554"/>
            <a:chOff x="6601151" y="1194015"/>
            <a:chExt cx="4213077" cy="338554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D300C15-D1E8-4E57-AEBA-D591E37FF1A9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BC1FF07D-45C4-4C19-8FB4-577E3F77774B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CRIANDO CLASSES</a:t>
              </a:r>
              <a:endPara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Imagem 21">
            <a:extLst>
              <a:ext uri="{FF2B5EF4-FFF2-40B4-BE49-F238E27FC236}">
                <a16:creationId xmlns:a16="http://schemas.microsoft.com/office/drawing/2014/main" id="{35FBF807-355D-4B0F-93DE-8B9FABE07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986" y="4773015"/>
            <a:ext cx="2808610" cy="1466918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1EAD4BB-1A69-4731-BBEB-281E1D0100ED}"/>
              </a:ext>
            </a:extLst>
          </p:cNvPr>
          <p:cNvGrpSpPr/>
          <p:nvPr/>
        </p:nvGrpSpPr>
        <p:grpSpPr>
          <a:xfrm>
            <a:off x="518752" y="4241767"/>
            <a:ext cx="4213077" cy="338554"/>
            <a:chOff x="6601151" y="1194015"/>
            <a:chExt cx="4213077" cy="338554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6DFA4C5-5BDD-4AB9-B5FC-22B3BCAF0C62}"/>
                </a:ext>
              </a:extLst>
            </p:cNvPr>
            <p:cNvSpPr/>
            <p:nvPr/>
          </p:nvSpPr>
          <p:spPr>
            <a:xfrm>
              <a:off x="6601151" y="1228104"/>
              <a:ext cx="4213077" cy="271087"/>
            </a:xfrm>
            <a:prstGeom prst="rect">
              <a:avLst/>
            </a:prstGeom>
            <a:solidFill>
              <a:srgbClr val="324A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8589AF10-D5BE-4C5A-98AE-45917E20BE3C}"/>
                </a:ext>
              </a:extLst>
            </p:cNvPr>
            <p:cNvSpPr txBox="1"/>
            <p:nvPr/>
          </p:nvSpPr>
          <p:spPr>
            <a:xfrm>
              <a:off x="6601151" y="1194015"/>
              <a:ext cx="421307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pt-BR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CRIANDO PASTA “PAGES”</a:t>
              </a:r>
              <a:endParaRPr kumimoji="0" lang="pt-BR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3832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4908</TotalTime>
  <Words>1084</Words>
  <Application>Microsoft Office PowerPoint</Application>
  <PresentationFormat>Widescreen</PresentationFormat>
  <Paragraphs>165</Paragraphs>
  <Slides>24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Arial</vt:lpstr>
      <vt:lpstr>Calibri</vt:lpstr>
      <vt:lpstr>Helvetica Neue Medium</vt:lpstr>
      <vt:lpstr>Infra Light</vt:lpstr>
      <vt:lpstr>Inter</vt:lpstr>
      <vt:lpstr>Segoe UI Black</vt:lpstr>
      <vt:lpstr>Segoe UI Light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Ariane Ferrarezi Zanetti</dc:creator>
  <cp:lastModifiedBy>Ícaro Silva</cp:lastModifiedBy>
  <cp:revision>145</cp:revision>
  <dcterms:created xsi:type="dcterms:W3CDTF">2021-04-08T11:57:45Z</dcterms:created>
  <dcterms:modified xsi:type="dcterms:W3CDTF">2021-11-18T16:59:41Z</dcterms:modified>
</cp:coreProperties>
</file>